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95" r:id="rId4"/>
    <p:sldId id="298" r:id="rId5"/>
    <p:sldId id="299" r:id="rId6"/>
    <p:sldId id="300" r:id="rId7"/>
    <p:sldId id="296" r:id="rId8"/>
    <p:sldId id="301" r:id="rId9"/>
    <p:sldId id="302" r:id="rId10"/>
    <p:sldId id="29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FB9D7"/>
    <a:srgbClr val="808080"/>
    <a:srgbClr val="969696"/>
    <a:srgbClr val="FF7F00"/>
    <a:srgbClr val="000000"/>
    <a:srgbClr val="333333"/>
    <a:srgbClr val="EC2C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>
      <p:cViewPr varScale="1">
        <p:scale>
          <a:sx n="96" d="100"/>
          <a:sy n="96" d="100"/>
        </p:scale>
        <p:origin x="93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6E308F-7B8C-4277-A3A6-77DE172CD4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7538D4-B20D-4C97-95B3-4CD12A0FD11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Content Layouts</a:t>
            </a:r>
          </a:p>
        </p:txBody>
      </p:sp>
    </p:spTree>
    <p:extLst>
      <p:ext uri="{BB962C8B-B14F-4D97-AF65-F5344CB8AC3E}">
        <p14:creationId xmlns:p14="http://schemas.microsoft.com/office/powerpoint/2010/main" val="3186144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Freeform 12"/>
          <p:cNvSpPr>
            <a:spLocks/>
          </p:cNvSpPr>
          <p:nvPr/>
        </p:nvSpPr>
        <p:spPr bwMode="gray">
          <a:xfrm>
            <a:off x="-9525" y="2997200"/>
            <a:ext cx="2205038" cy="2663825"/>
          </a:xfrm>
          <a:custGeom>
            <a:avLst/>
            <a:gdLst>
              <a:gd name="T0" fmla="*/ 0 w 1406"/>
              <a:gd name="T1" fmla="*/ 1678 h 1678"/>
              <a:gd name="T2" fmla="*/ 0 w 1406"/>
              <a:gd name="T3" fmla="*/ 1134 h 1678"/>
              <a:gd name="T4" fmla="*/ 1406 w 1406"/>
              <a:gd name="T5" fmla="*/ 0 h 1678"/>
              <a:gd name="T6" fmla="*/ 1406 w 1406"/>
              <a:gd name="T7" fmla="*/ 91 h 1678"/>
              <a:gd name="T8" fmla="*/ 0 w 1406"/>
              <a:gd name="T9" fmla="*/ 1678 h 1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6" h="1678">
                <a:moveTo>
                  <a:pt x="0" y="1678"/>
                </a:moveTo>
                <a:lnTo>
                  <a:pt x="0" y="1134"/>
                </a:lnTo>
                <a:lnTo>
                  <a:pt x="1406" y="0"/>
                </a:lnTo>
                <a:lnTo>
                  <a:pt x="1406" y="91"/>
                </a:lnTo>
                <a:lnTo>
                  <a:pt x="0" y="1678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3" name="Picture 7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447800" y="1782763"/>
            <a:ext cx="73596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Freeform 8"/>
          <p:cNvSpPr>
            <a:spLocks/>
          </p:cNvSpPr>
          <p:nvPr/>
        </p:nvSpPr>
        <p:spPr bwMode="gray">
          <a:xfrm>
            <a:off x="568325" y="-9525"/>
            <a:ext cx="1784350" cy="6875463"/>
          </a:xfrm>
          <a:custGeom>
            <a:avLst/>
            <a:gdLst>
              <a:gd name="T0" fmla="*/ 0 w 1124"/>
              <a:gd name="T1" fmla="*/ 0 h 4343"/>
              <a:gd name="T2" fmla="*/ 490 w 1124"/>
              <a:gd name="T3" fmla="*/ 2 h 4343"/>
              <a:gd name="T4" fmla="*/ 1124 w 1124"/>
              <a:gd name="T5" fmla="*/ 1373 h 4343"/>
              <a:gd name="T6" fmla="*/ 1124 w 1124"/>
              <a:gd name="T7" fmla="*/ 2036 h 4343"/>
              <a:gd name="T8" fmla="*/ 889 w 1124"/>
              <a:gd name="T9" fmla="*/ 4343 h 4343"/>
              <a:gd name="T10" fmla="*/ 526 w 1124"/>
              <a:gd name="T11" fmla="*/ 4343 h 4343"/>
              <a:gd name="T12" fmla="*/ 1079 w 1124"/>
              <a:gd name="T13" fmla="*/ 2031 h 4343"/>
              <a:gd name="T14" fmla="*/ 1079 w 1124"/>
              <a:gd name="T15" fmla="*/ 1383 h 4343"/>
              <a:gd name="T16" fmla="*/ 0 w 1124"/>
              <a:gd name="T17" fmla="*/ 0 h 4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4" h="4343">
                <a:moveTo>
                  <a:pt x="0" y="0"/>
                </a:moveTo>
                <a:lnTo>
                  <a:pt x="490" y="2"/>
                </a:lnTo>
                <a:lnTo>
                  <a:pt x="1124" y="1373"/>
                </a:lnTo>
                <a:lnTo>
                  <a:pt x="1124" y="2036"/>
                </a:lnTo>
                <a:lnTo>
                  <a:pt x="889" y="4343"/>
                </a:lnTo>
                <a:lnTo>
                  <a:pt x="526" y="4343"/>
                </a:lnTo>
                <a:lnTo>
                  <a:pt x="1079" y="2031"/>
                </a:lnTo>
                <a:lnTo>
                  <a:pt x="1079" y="138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gray">
          <a:xfrm>
            <a:off x="-12700" y="-9525"/>
            <a:ext cx="2392363" cy="6880225"/>
          </a:xfrm>
          <a:custGeom>
            <a:avLst/>
            <a:gdLst>
              <a:gd name="T0" fmla="*/ 181 w 1507"/>
              <a:gd name="T1" fmla="*/ 0 h 4334"/>
              <a:gd name="T2" fmla="*/ 1507 w 1507"/>
              <a:gd name="T3" fmla="*/ 1379 h 4334"/>
              <a:gd name="T4" fmla="*/ 1507 w 1507"/>
              <a:gd name="T5" fmla="*/ 2036 h 4334"/>
              <a:gd name="T6" fmla="*/ 727 w 1507"/>
              <a:gd name="T7" fmla="*/ 4334 h 4334"/>
              <a:gd name="T8" fmla="*/ 2 w 1507"/>
              <a:gd name="T9" fmla="*/ 4334 h 4334"/>
              <a:gd name="T10" fmla="*/ 2 w 1507"/>
              <a:gd name="T11" fmla="*/ 4162 h 4334"/>
              <a:gd name="T12" fmla="*/ 1441 w 1507"/>
              <a:gd name="T13" fmla="*/ 1936 h 4334"/>
              <a:gd name="T14" fmla="*/ 1441 w 1507"/>
              <a:gd name="T15" fmla="*/ 1447 h 4334"/>
              <a:gd name="T16" fmla="*/ 8 w 1507"/>
              <a:gd name="T17" fmla="*/ 434 h 4334"/>
              <a:gd name="T18" fmla="*/ 0 w 1507"/>
              <a:gd name="T19" fmla="*/ 6 h 4334"/>
              <a:gd name="T20" fmla="*/ 181 w 1507"/>
              <a:gd name="T21" fmla="*/ 0 h 4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7" h="4334">
                <a:moveTo>
                  <a:pt x="181" y="0"/>
                </a:moveTo>
                <a:lnTo>
                  <a:pt x="1507" y="1379"/>
                </a:lnTo>
                <a:lnTo>
                  <a:pt x="1507" y="2036"/>
                </a:lnTo>
                <a:lnTo>
                  <a:pt x="727" y="4334"/>
                </a:lnTo>
                <a:lnTo>
                  <a:pt x="2" y="4334"/>
                </a:lnTo>
                <a:lnTo>
                  <a:pt x="2" y="4162"/>
                </a:lnTo>
                <a:lnTo>
                  <a:pt x="1441" y="1936"/>
                </a:lnTo>
                <a:lnTo>
                  <a:pt x="1441" y="1447"/>
                </a:lnTo>
                <a:lnTo>
                  <a:pt x="8" y="434"/>
                </a:lnTo>
                <a:lnTo>
                  <a:pt x="0" y="6"/>
                </a:lnTo>
                <a:lnTo>
                  <a:pt x="18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Freeform 10"/>
          <p:cNvSpPr>
            <a:spLocks/>
          </p:cNvSpPr>
          <p:nvPr/>
        </p:nvSpPr>
        <p:spPr bwMode="gray">
          <a:xfrm>
            <a:off x="2557463" y="0"/>
            <a:ext cx="3022600" cy="6858000"/>
          </a:xfrm>
          <a:custGeom>
            <a:avLst/>
            <a:gdLst>
              <a:gd name="T0" fmla="*/ 1904 w 1904"/>
              <a:gd name="T1" fmla="*/ 0 h 4354"/>
              <a:gd name="T2" fmla="*/ 1178 w 1904"/>
              <a:gd name="T3" fmla="*/ 0 h 4354"/>
              <a:gd name="T4" fmla="*/ 0 w 1904"/>
              <a:gd name="T5" fmla="*/ 1342 h 4354"/>
              <a:gd name="T6" fmla="*/ 0 w 1904"/>
              <a:gd name="T7" fmla="*/ 1950 h 4354"/>
              <a:gd name="T8" fmla="*/ 498 w 1904"/>
              <a:gd name="T9" fmla="*/ 4354 h 4354"/>
              <a:gd name="T10" fmla="*/ 1088 w 1904"/>
              <a:gd name="T11" fmla="*/ 4354 h 4354"/>
              <a:gd name="T12" fmla="*/ 44 w 1904"/>
              <a:gd name="T13" fmla="*/ 1985 h 4354"/>
              <a:gd name="T14" fmla="*/ 44 w 1904"/>
              <a:gd name="T15" fmla="*/ 1361 h 4354"/>
              <a:gd name="T16" fmla="*/ 1904 w 1904"/>
              <a:gd name="T17" fmla="*/ 0 h 4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04" h="4354">
                <a:moveTo>
                  <a:pt x="1904" y="0"/>
                </a:moveTo>
                <a:lnTo>
                  <a:pt x="1178" y="0"/>
                </a:lnTo>
                <a:lnTo>
                  <a:pt x="0" y="1342"/>
                </a:lnTo>
                <a:lnTo>
                  <a:pt x="0" y="1950"/>
                </a:lnTo>
                <a:lnTo>
                  <a:pt x="498" y="4354"/>
                </a:lnTo>
                <a:lnTo>
                  <a:pt x="1088" y="4354"/>
                </a:lnTo>
                <a:lnTo>
                  <a:pt x="44" y="1985"/>
                </a:lnTo>
                <a:lnTo>
                  <a:pt x="44" y="1361"/>
                </a:lnTo>
                <a:lnTo>
                  <a:pt x="1904" y="0"/>
                </a:lnTo>
                <a:close/>
              </a:path>
            </a:pathLst>
          </a:custGeom>
          <a:solidFill>
            <a:srgbClr val="D3D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Freeform 11"/>
          <p:cNvSpPr>
            <a:spLocks/>
          </p:cNvSpPr>
          <p:nvPr/>
        </p:nvSpPr>
        <p:spPr bwMode="gray">
          <a:xfrm>
            <a:off x="2959100" y="-14288"/>
            <a:ext cx="2711450" cy="1887538"/>
          </a:xfrm>
          <a:custGeom>
            <a:avLst/>
            <a:gdLst>
              <a:gd name="T0" fmla="*/ 1708 w 1708"/>
              <a:gd name="T1" fmla="*/ 1 h 1189"/>
              <a:gd name="T2" fmla="*/ 1379 w 1708"/>
              <a:gd name="T3" fmla="*/ 0 h 1189"/>
              <a:gd name="T4" fmla="*/ 0 w 1708"/>
              <a:gd name="T5" fmla="*/ 1189 h 1189"/>
              <a:gd name="T6" fmla="*/ 1708 w 1708"/>
              <a:gd name="T7" fmla="*/ 1 h 1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08" h="1189">
                <a:moveTo>
                  <a:pt x="1708" y="1"/>
                </a:moveTo>
                <a:lnTo>
                  <a:pt x="1379" y="0"/>
                </a:lnTo>
                <a:lnTo>
                  <a:pt x="0" y="1189"/>
                </a:lnTo>
                <a:lnTo>
                  <a:pt x="1708" y="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Freeform 13"/>
          <p:cNvSpPr>
            <a:spLocks/>
          </p:cNvSpPr>
          <p:nvPr/>
        </p:nvSpPr>
        <p:spPr bwMode="gray">
          <a:xfrm>
            <a:off x="2498725" y="-9525"/>
            <a:ext cx="6105525" cy="6867525"/>
          </a:xfrm>
          <a:custGeom>
            <a:avLst/>
            <a:gdLst>
              <a:gd name="T0" fmla="*/ 3665 w 3846"/>
              <a:gd name="T1" fmla="*/ 0 h 4354"/>
              <a:gd name="T2" fmla="*/ 2122 w 3846"/>
              <a:gd name="T3" fmla="*/ 0 h 4354"/>
              <a:gd name="T4" fmla="*/ 0 w 3846"/>
              <a:gd name="T5" fmla="*/ 1339 h 4354"/>
              <a:gd name="T6" fmla="*/ 0 w 3846"/>
              <a:gd name="T7" fmla="*/ 1950 h 4354"/>
              <a:gd name="T8" fmla="*/ 1215 w 3846"/>
              <a:gd name="T9" fmla="*/ 4354 h 4354"/>
              <a:gd name="T10" fmla="*/ 1941 w 3846"/>
              <a:gd name="T11" fmla="*/ 4354 h 4354"/>
              <a:gd name="T12" fmla="*/ 72 w 3846"/>
              <a:gd name="T13" fmla="*/ 1877 h 4354"/>
              <a:gd name="T14" fmla="*/ 72 w 3846"/>
              <a:gd name="T15" fmla="*/ 1361 h 4354"/>
              <a:gd name="T16" fmla="*/ 3846 w 3846"/>
              <a:gd name="T17" fmla="*/ 0 h 4354"/>
              <a:gd name="T18" fmla="*/ 2122 w 3846"/>
              <a:gd name="T19" fmla="*/ 0 h 4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46" h="4354">
                <a:moveTo>
                  <a:pt x="3665" y="0"/>
                </a:moveTo>
                <a:lnTo>
                  <a:pt x="2122" y="0"/>
                </a:lnTo>
                <a:lnTo>
                  <a:pt x="0" y="1339"/>
                </a:lnTo>
                <a:lnTo>
                  <a:pt x="0" y="1950"/>
                </a:lnTo>
                <a:lnTo>
                  <a:pt x="1215" y="4354"/>
                </a:lnTo>
                <a:lnTo>
                  <a:pt x="1941" y="4354"/>
                </a:lnTo>
                <a:lnTo>
                  <a:pt x="72" y="1877"/>
                </a:lnTo>
                <a:lnTo>
                  <a:pt x="72" y="1361"/>
                </a:lnTo>
                <a:lnTo>
                  <a:pt x="3846" y="0"/>
                </a:lnTo>
                <a:lnTo>
                  <a:pt x="2122" y="0"/>
                </a:lnTo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Freeform 14"/>
          <p:cNvSpPr>
            <a:spLocks/>
          </p:cNvSpPr>
          <p:nvPr/>
        </p:nvSpPr>
        <p:spPr bwMode="gray">
          <a:xfrm>
            <a:off x="-9525" y="185738"/>
            <a:ext cx="2246313" cy="5984875"/>
          </a:xfrm>
          <a:custGeom>
            <a:avLst/>
            <a:gdLst>
              <a:gd name="T0" fmla="*/ 0 w 1415"/>
              <a:gd name="T1" fmla="*/ 0 h 3770"/>
              <a:gd name="T2" fmla="*/ 1415 w 1415"/>
              <a:gd name="T3" fmla="*/ 1197 h 3770"/>
              <a:gd name="T4" fmla="*/ 1415 w 1415"/>
              <a:gd name="T5" fmla="*/ 1862 h 3770"/>
              <a:gd name="T6" fmla="*/ 0 w 1415"/>
              <a:gd name="T7" fmla="*/ 3770 h 3770"/>
              <a:gd name="T8" fmla="*/ 0 w 1415"/>
              <a:gd name="T9" fmla="*/ 3272 h 3770"/>
              <a:gd name="T10" fmla="*/ 1376 w 1415"/>
              <a:gd name="T11" fmla="*/ 1801 h 3770"/>
              <a:gd name="T12" fmla="*/ 1376 w 1415"/>
              <a:gd name="T13" fmla="*/ 1272 h 3770"/>
              <a:gd name="T14" fmla="*/ 6 w 1415"/>
              <a:gd name="T15" fmla="*/ 962 h 3770"/>
              <a:gd name="T16" fmla="*/ 0 w 1415"/>
              <a:gd name="T17" fmla="*/ 0 h 3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15" h="3770">
                <a:moveTo>
                  <a:pt x="0" y="0"/>
                </a:moveTo>
                <a:lnTo>
                  <a:pt x="1415" y="1197"/>
                </a:lnTo>
                <a:lnTo>
                  <a:pt x="1415" y="1862"/>
                </a:lnTo>
                <a:lnTo>
                  <a:pt x="0" y="3770"/>
                </a:lnTo>
                <a:lnTo>
                  <a:pt x="0" y="3272"/>
                </a:lnTo>
                <a:lnTo>
                  <a:pt x="1376" y="1801"/>
                </a:lnTo>
                <a:lnTo>
                  <a:pt x="1376" y="1272"/>
                </a:lnTo>
                <a:lnTo>
                  <a:pt x="6" y="9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Freeform 15"/>
          <p:cNvSpPr>
            <a:spLocks/>
          </p:cNvSpPr>
          <p:nvPr/>
        </p:nvSpPr>
        <p:spPr bwMode="gray">
          <a:xfrm>
            <a:off x="2608263" y="642938"/>
            <a:ext cx="6540500" cy="6215062"/>
          </a:xfrm>
          <a:custGeom>
            <a:avLst/>
            <a:gdLst>
              <a:gd name="T0" fmla="*/ 4115 w 4120"/>
              <a:gd name="T1" fmla="*/ 0 h 3915"/>
              <a:gd name="T2" fmla="*/ 4120 w 4120"/>
              <a:gd name="T3" fmla="*/ 500 h 3915"/>
              <a:gd name="T4" fmla="*/ 61 w 4120"/>
              <a:gd name="T5" fmla="*/ 1059 h 3915"/>
              <a:gd name="T6" fmla="*/ 61 w 4120"/>
              <a:gd name="T7" fmla="*/ 1466 h 3915"/>
              <a:gd name="T8" fmla="*/ 2419 w 4120"/>
              <a:gd name="T9" fmla="*/ 3915 h 3915"/>
              <a:gd name="T10" fmla="*/ 1830 w 4120"/>
              <a:gd name="T11" fmla="*/ 3915 h 3915"/>
              <a:gd name="T12" fmla="*/ 0 w 4120"/>
              <a:gd name="T13" fmla="*/ 1449 h 3915"/>
              <a:gd name="T14" fmla="*/ 0 w 4120"/>
              <a:gd name="T15" fmla="*/ 967 h 3915"/>
              <a:gd name="T16" fmla="*/ 4115 w 4120"/>
              <a:gd name="T17" fmla="*/ 0 h 3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20" h="3915">
                <a:moveTo>
                  <a:pt x="4115" y="0"/>
                </a:moveTo>
                <a:lnTo>
                  <a:pt x="4120" y="500"/>
                </a:lnTo>
                <a:lnTo>
                  <a:pt x="61" y="1059"/>
                </a:lnTo>
                <a:lnTo>
                  <a:pt x="61" y="1466"/>
                </a:lnTo>
                <a:lnTo>
                  <a:pt x="2419" y="3915"/>
                </a:lnTo>
                <a:lnTo>
                  <a:pt x="1830" y="3915"/>
                </a:lnTo>
                <a:lnTo>
                  <a:pt x="0" y="1449"/>
                </a:lnTo>
                <a:lnTo>
                  <a:pt x="0" y="967"/>
                </a:lnTo>
                <a:lnTo>
                  <a:pt x="4115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Freeform 16"/>
          <p:cNvSpPr>
            <a:spLocks/>
          </p:cNvSpPr>
          <p:nvPr/>
        </p:nvSpPr>
        <p:spPr bwMode="gray">
          <a:xfrm>
            <a:off x="2586038" y="-17463"/>
            <a:ext cx="6557962" cy="6875463"/>
          </a:xfrm>
          <a:custGeom>
            <a:avLst/>
            <a:gdLst>
              <a:gd name="T0" fmla="*/ 4131 w 4131"/>
              <a:gd name="T1" fmla="*/ 0 h 4348"/>
              <a:gd name="T2" fmla="*/ 4126 w 4131"/>
              <a:gd name="T3" fmla="*/ 494 h 4348"/>
              <a:gd name="T4" fmla="*/ 55 w 4131"/>
              <a:gd name="T5" fmla="*/ 1404 h 4348"/>
              <a:gd name="T6" fmla="*/ 55 w 4131"/>
              <a:gd name="T7" fmla="*/ 1853 h 4348"/>
              <a:gd name="T8" fmla="*/ 3156 w 4131"/>
              <a:gd name="T9" fmla="*/ 4348 h 4348"/>
              <a:gd name="T10" fmla="*/ 2067 w 4131"/>
              <a:gd name="T11" fmla="*/ 4348 h 4348"/>
              <a:gd name="T12" fmla="*/ 0 w 4131"/>
              <a:gd name="T13" fmla="*/ 1882 h 4348"/>
              <a:gd name="T14" fmla="*/ 0 w 4131"/>
              <a:gd name="T15" fmla="*/ 1355 h 4348"/>
              <a:gd name="T16" fmla="*/ 3615 w 4131"/>
              <a:gd name="T17" fmla="*/ 0 h 4348"/>
              <a:gd name="T18" fmla="*/ 4131 w 4131"/>
              <a:gd name="T19" fmla="*/ 0 h 4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31" h="4348">
                <a:moveTo>
                  <a:pt x="4131" y="0"/>
                </a:moveTo>
                <a:lnTo>
                  <a:pt x="4126" y="494"/>
                </a:lnTo>
                <a:lnTo>
                  <a:pt x="55" y="1404"/>
                </a:lnTo>
                <a:lnTo>
                  <a:pt x="55" y="1853"/>
                </a:lnTo>
                <a:lnTo>
                  <a:pt x="3156" y="4348"/>
                </a:lnTo>
                <a:lnTo>
                  <a:pt x="2067" y="4348"/>
                </a:lnTo>
                <a:lnTo>
                  <a:pt x="0" y="1882"/>
                </a:lnTo>
                <a:lnTo>
                  <a:pt x="0" y="1355"/>
                </a:lnTo>
                <a:lnTo>
                  <a:pt x="3615" y="0"/>
                </a:lnTo>
                <a:lnTo>
                  <a:pt x="413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Freeform 17"/>
          <p:cNvSpPr>
            <a:spLocks/>
          </p:cNvSpPr>
          <p:nvPr/>
        </p:nvSpPr>
        <p:spPr bwMode="gray">
          <a:xfrm>
            <a:off x="2771775" y="-26988"/>
            <a:ext cx="5761038" cy="2087563"/>
          </a:xfrm>
          <a:custGeom>
            <a:avLst/>
            <a:gdLst>
              <a:gd name="T0" fmla="*/ 0 w 3629"/>
              <a:gd name="T1" fmla="*/ 1315 h 1315"/>
              <a:gd name="T2" fmla="*/ 2858 w 3629"/>
              <a:gd name="T3" fmla="*/ 0 h 1315"/>
              <a:gd name="T4" fmla="*/ 3629 w 3629"/>
              <a:gd name="T5" fmla="*/ 0 h 1315"/>
              <a:gd name="T6" fmla="*/ 0 w 3629"/>
              <a:gd name="T7" fmla="*/ 1315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29" h="1315">
                <a:moveTo>
                  <a:pt x="0" y="1315"/>
                </a:moveTo>
                <a:lnTo>
                  <a:pt x="2858" y="0"/>
                </a:lnTo>
                <a:lnTo>
                  <a:pt x="3629" y="0"/>
                </a:lnTo>
                <a:lnTo>
                  <a:pt x="0" y="131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Freeform 18"/>
          <p:cNvSpPr>
            <a:spLocks/>
          </p:cNvSpPr>
          <p:nvPr/>
        </p:nvSpPr>
        <p:spPr bwMode="gray">
          <a:xfrm>
            <a:off x="2555875" y="2924175"/>
            <a:ext cx="3384550" cy="3944938"/>
          </a:xfrm>
          <a:custGeom>
            <a:avLst/>
            <a:gdLst>
              <a:gd name="T0" fmla="*/ 0 w 2132"/>
              <a:gd name="T1" fmla="*/ 0 h 2495"/>
              <a:gd name="T2" fmla="*/ 2132 w 2132"/>
              <a:gd name="T3" fmla="*/ 2495 h 2495"/>
              <a:gd name="T4" fmla="*/ 1814 w 2132"/>
              <a:gd name="T5" fmla="*/ 2495 h 2495"/>
              <a:gd name="T6" fmla="*/ 0 w 2132"/>
              <a:gd name="T7" fmla="*/ 0 h 2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32" h="2495">
                <a:moveTo>
                  <a:pt x="0" y="0"/>
                </a:moveTo>
                <a:lnTo>
                  <a:pt x="2132" y="2495"/>
                </a:lnTo>
                <a:lnTo>
                  <a:pt x="1814" y="2495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0" name="Freeform 24"/>
          <p:cNvSpPr>
            <a:spLocks/>
          </p:cNvSpPr>
          <p:nvPr/>
        </p:nvSpPr>
        <p:spPr bwMode="gray">
          <a:xfrm>
            <a:off x="-19050" y="180975"/>
            <a:ext cx="2262188" cy="1914525"/>
          </a:xfrm>
          <a:custGeom>
            <a:avLst/>
            <a:gdLst>
              <a:gd name="T0" fmla="*/ 1425 w 1425"/>
              <a:gd name="T1" fmla="*/ 1206 h 1206"/>
              <a:gd name="T2" fmla="*/ 0 w 1425"/>
              <a:gd name="T3" fmla="*/ 0 h 1206"/>
              <a:gd name="T4" fmla="*/ 0 w 1425"/>
              <a:gd name="T5" fmla="*/ 186 h 1206"/>
              <a:gd name="T6" fmla="*/ 1425 w 1425"/>
              <a:gd name="T7" fmla="*/ 1206 h 1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25" h="1206">
                <a:moveTo>
                  <a:pt x="1425" y="1206"/>
                </a:moveTo>
                <a:lnTo>
                  <a:pt x="0" y="0"/>
                </a:lnTo>
                <a:lnTo>
                  <a:pt x="0" y="186"/>
                </a:lnTo>
                <a:lnTo>
                  <a:pt x="1425" y="1206"/>
                </a:lnTo>
                <a:close/>
              </a:path>
            </a:pathLst>
          </a:custGeom>
          <a:solidFill>
            <a:srgbClr val="333333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1" name="Freeform 25"/>
          <p:cNvSpPr>
            <a:spLocks/>
          </p:cNvSpPr>
          <p:nvPr/>
        </p:nvSpPr>
        <p:spPr bwMode="gray">
          <a:xfrm>
            <a:off x="-12700" y="3105150"/>
            <a:ext cx="2327275" cy="3762375"/>
          </a:xfrm>
          <a:custGeom>
            <a:avLst/>
            <a:gdLst>
              <a:gd name="T0" fmla="*/ 0 w 1466"/>
              <a:gd name="T1" fmla="*/ 2248 h 2370"/>
              <a:gd name="T2" fmla="*/ 1466 w 1466"/>
              <a:gd name="T3" fmla="*/ 0 h 2370"/>
              <a:gd name="T4" fmla="*/ 194 w 1466"/>
              <a:gd name="T5" fmla="*/ 2370 h 2370"/>
              <a:gd name="T6" fmla="*/ 4 w 1466"/>
              <a:gd name="T7" fmla="*/ 2364 h 2370"/>
              <a:gd name="T8" fmla="*/ 0 w 1466"/>
              <a:gd name="T9" fmla="*/ 2248 h 2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66" h="2370">
                <a:moveTo>
                  <a:pt x="0" y="2248"/>
                </a:moveTo>
                <a:lnTo>
                  <a:pt x="1466" y="0"/>
                </a:lnTo>
                <a:lnTo>
                  <a:pt x="194" y="2370"/>
                </a:lnTo>
                <a:lnTo>
                  <a:pt x="4" y="2364"/>
                </a:lnTo>
                <a:lnTo>
                  <a:pt x="0" y="2248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2" name="Freeform 26"/>
          <p:cNvSpPr>
            <a:spLocks/>
          </p:cNvSpPr>
          <p:nvPr/>
        </p:nvSpPr>
        <p:spPr bwMode="gray">
          <a:xfrm>
            <a:off x="-9525" y="1403350"/>
            <a:ext cx="2317750" cy="5265738"/>
          </a:xfrm>
          <a:custGeom>
            <a:avLst/>
            <a:gdLst>
              <a:gd name="T0" fmla="*/ 6 w 1460"/>
              <a:gd name="T1" fmla="*/ 0 h 3317"/>
              <a:gd name="T2" fmla="*/ 6 w 1460"/>
              <a:gd name="T3" fmla="*/ 643 h 3317"/>
              <a:gd name="T4" fmla="*/ 1410 w 1460"/>
              <a:gd name="T5" fmla="*/ 564 h 3317"/>
              <a:gd name="T6" fmla="*/ 1410 w 1460"/>
              <a:gd name="T7" fmla="*/ 1049 h 3317"/>
              <a:gd name="T8" fmla="*/ 0 w 1460"/>
              <a:gd name="T9" fmla="*/ 2852 h 3317"/>
              <a:gd name="T10" fmla="*/ 0 w 1460"/>
              <a:gd name="T11" fmla="*/ 3317 h 3317"/>
              <a:gd name="T12" fmla="*/ 1460 w 1460"/>
              <a:gd name="T13" fmla="*/ 1062 h 3317"/>
              <a:gd name="T14" fmla="*/ 1460 w 1460"/>
              <a:gd name="T15" fmla="*/ 505 h 3317"/>
              <a:gd name="T16" fmla="*/ 6 w 1460"/>
              <a:gd name="T17" fmla="*/ 0 h 3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60" h="3317">
                <a:moveTo>
                  <a:pt x="6" y="0"/>
                </a:moveTo>
                <a:lnTo>
                  <a:pt x="6" y="643"/>
                </a:lnTo>
                <a:lnTo>
                  <a:pt x="1410" y="564"/>
                </a:lnTo>
                <a:lnTo>
                  <a:pt x="1410" y="1049"/>
                </a:lnTo>
                <a:lnTo>
                  <a:pt x="0" y="2852"/>
                </a:lnTo>
                <a:lnTo>
                  <a:pt x="0" y="3317"/>
                </a:lnTo>
                <a:lnTo>
                  <a:pt x="1460" y="1062"/>
                </a:lnTo>
                <a:lnTo>
                  <a:pt x="1460" y="505"/>
                </a:lnTo>
                <a:lnTo>
                  <a:pt x="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32" name="Group 36"/>
          <p:cNvGrpSpPr>
            <a:grpSpLocks/>
          </p:cNvGrpSpPr>
          <p:nvPr/>
        </p:nvGrpSpPr>
        <p:grpSpPr bwMode="auto">
          <a:xfrm>
            <a:off x="0" y="-19050"/>
            <a:ext cx="9153525" cy="6886575"/>
            <a:chOff x="0" y="0"/>
            <a:chExt cx="5760" cy="4326"/>
          </a:xfrm>
        </p:grpSpPr>
        <p:pic>
          <p:nvPicPr>
            <p:cNvPr id="4131" name="Picture 35" descr="11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0" y="0"/>
              <a:ext cx="5760" cy="43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23" name="Rectangle 27"/>
            <p:cNvSpPr>
              <a:spLocks noChangeArrowheads="1"/>
            </p:cNvSpPr>
            <p:nvPr userDrawn="1"/>
          </p:nvSpPr>
          <p:spPr bwMode="gray">
            <a:xfrm>
              <a:off x="212" y="462"/>
              <a:ext cx="5334" cy="3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115" name="Picture 19" descr="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141788" y="4041775"/>
            <a:ext cx="415925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3787775"/>
            <a:ext cx="7772400" cy="8858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29150" y="3505200"/>
            <a:ext cx="4129088" cy="457200"/>
          </a:xfrm>
        </p:spPr>
        <p:txBody>
          <a:bodyPr/>
          <a:lstStyle>
            <a:lvl1pPr marL="0" indent="0" algn="dist">
              <a:buFontTx/>
              <a:buNone/>
              <a:defRPr sz="2000" b="1">
                <a:solidFill>
                  <a:srgbClr val="777777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gray">
          <a:xfrm>
            <a:off x="7561263" y="5476875"/>
            <a:ext cx="1196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en-US" sz="2000">
                <a:solidFill>
                  <a:srgbClr val="FF7F00"/>
                </a:solidFill>
                <a:latin typeface="Arial Black" panose="020B0A04020102020204" pitchFamily="34" charset="0"/>
              </a:rPr>
              <a:t>L/O/G/O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gray">
          <a:xfrm>
            <a:off x="6618288" y="5781675"/>
            <a:ext cx="2139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en-US" sz="1600">
                <a:latin typeface="Times New Roman" panose="02020603050405020304" pitchFamily="18" charset="0"/>
              </a:rPr>
              <a:t>www.themegallery.com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A4C67E-C59A-4D9B-A81E-01417C2412B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46" name="Rectangle 50"/>
          <p:cNvSpPr>
            <a:spLocks noChangeArrowheads="1"/>
          </p:cNvSpPr>
          <p:nvPr/>
        </p:nvSpPr>
        <p:spPr bwMode="gray">
          <a:xfrm>
            <a:off x="341313" y="722313"/>
            <a:ext cx="8478837" cy="541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6AAE8-B858-4543-AFD9-91B9ACB93E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61979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8438"/>
            <a:ext cx="2057400" cy="5927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8438"/>
            <a:ext cx="6019800" cy="59277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3487A-DC26-402E-9D98-912D9F6BA9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45361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288" y="198438"/>
            <a:ext cx="63023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83325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83325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83325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0CEE8C7F-C3CB-4BAD-A155-A7D0B84529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63651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07768-CA63-4BE5-8DBA-1AA9BFE059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30089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7D893-CC8F-4CA1-BD92-B80A69AADF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07848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EF000-D5F7-4020-A3A3-6809C2E5D4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1515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AEEE9-5605-4AF8-9899-981336CC94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98338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F3CB2-0501-46B5-801B-9A1CF707CE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00545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0B46E-4D9A-4AD2-84C5-8A727E39B2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34632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012AB-0115-4CB7-89A4-C37D864E86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14509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6DDB2-7B93-4F1E-9FF8-83077335DE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2876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Freeform 9"/>
          <p:cNvSpPr>
            <a:spLocks/>
          </p:cNvSpPr>
          <p:nvPr/>
        </p:nvSpPr>
        <p:spPr bwMode="gray">
          <a:xfrm>
            <a:off x="7658100" y="0"/>
            <a:ext cx="1104900" cy="6848475"/>
          </a:xfrm>
          <a:custGeom>
            <a:avLst/>
            <a:gdLst>
              <a:gd name="T0" fmla="*/ 312 w 696"/>
              <a:gd name="T1" fmla="*/ 0 h 4314"/>
              <a:gd name="T2" fmla="*/ 528 w 696"/>
              <a:gd name="T3" fmla="*/ 444 h 4314"/>
              <a:gd name="T4" fmla="*/ 696 w 696"/>
              <a:gd name="T5" fmla="*/ 960 h 4314"/>
              <a:gd name="T6" fmla="*/ 426 w 696"/>
              <a:gd name="T7" fmla="*/ 4314 h 4314"/>
              <a:gd name="T8" fmla="*/ 108 w 696"/>
              <a:gd name="T9" fmla="*/ 4314 h 4314"/>
              <a:gd name="T10" fmla="*/ 648 w 696"/>
              <a:gd name="T11" fmla="*/ 960 h 4314"/>
              <a:gd name="T12" fmla="*/ 456 w 696"/>
              <a:gd name="T13" fmla="*/ 432 h 4314"/>
              <a:gd name="T14" fmla="*/ 0 w 696"/>
              <a:gd name="T15" fmla="*/ 0 h 4314"/>
              <a:gd name="T16" fmla="*/ 312 w 696"/>
              <a:gd name="T17" fmla="*/ 0 h 4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6" h="4314">
                <a:moveTo>
                  <a:pt x="312" y="0"/>
                </a:moveTo>
                <a:lnTo>
                  <a:pt x="528" y="444"/>
                </a:lnTo>
                <a:lnTo>
                  <a:pt x="696" y="960"/>
                </a:lnTo>
                <a:lnTo>
                  <a:pt x="426" y="4314"/>
                </a:lnTo>
                <a:lnTo>
                  <a:pt x="108" y="4314"/>
                </a:lnTo>
                <a:lnTo>
                  <a:pt x="648" y="960"/>
                </a:lnTo>
                <a:lnTo>
                  <a:pt x="456" y="432"/>
                </a:lnTo>
                <a:lnTo>
                  <a:pt x="0" y="0"/>
                </a:lnTo>
                <a:lnTo>
                  <a:pt x="312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/>
          <p:cNvSpPr>
            <a:spLocks/>
          </p:cNvSpPr>
          <p:nvPr/>
        </p:nvSpPr>
        <p:spPr bwMode="gray">
          <a:xfrm>
            <a:off x="1066800" y="0"/>
            <a:ext cx="7543800" cy="6858000"/>
          </a:xfrm>
          <a:custGeom>
            <a:avLst/>
            <a:gdLst>
              <a:gd name="T0" fmla="*/ 0 w 4752"/>
              <a:gd name="T1" fmla="*/ 0 h 4320"/>
              <a:gd name="T2" fmla="*/ 1536 w 4752"/>
              <a:gd name="T3" fmla="*/ 0 h 4320"/>
              <a:gd name="T4" fmla="*/ 4590 w 4752"/>
              <a:gd name="T5" fmla="*/ 450 h 4320"/>
              <a:gd name="T6" fmla="*/ 4752 w 4752"/>
              <a:gd name="T7" fmla="*/ 972 h 4320"/>
              <a:gd name="T8" fmla="*/ 3600 w 4752"/>
              <a:gd name="T9" fmla="*/ 4320 h 4320"/>
              <a:gd name="T10" fmla="*/ 3312 w 4752"/>
              <a:gd name="T11" fmla="*/ 4320 h 4320"/>
              <a:gd name="T12" fmla="*/ 4712 w 4752"/>
              <a:gd name="T13" fmla="*/ 994 h 4320"/>
              <a:gd name="T14" fmla="*/ 4518 w 4752"/>
              <a:gd name="T15" fmla="*/ 524 h 4320"/>
              <a:gd name="T16" fmla="*/ 0 w 4752"/>
              <a:gd name="T17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52" h="4320">
                <a:moveTo>
                  <a:pt x="0" y="0"/>
                </a:moveTo>
                <a:lnTo>
                  <a:pt x="1536" y="0"/>
                </a:lnTo>
                <a:lnTo>
                  <a:pt x="4590" y="450"/>
                </a:lnTo>
                <a:lnTo>
                  <a:pt x="4752" y="972"/>
                </a:lnTo>
                <a:lnTo>
                  <a:pt x="3600" y="4320"/>
                </a:lnTo>
                <a:lnTo>
                  <a:pt x="3312" y="4320"/>
                </a:lnTo>
                <a:lnTo>
                  <a:pt x="4712" y="994"/>
                </a:lnTo>
                <a:lnTo>
                  <a:pt x="4518" y="5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Freeform 11"/>
          <p:cNvSpPr>
            <a:spLocks/>
          </p:cNvSpPr>
          <p:nvPr/>
        </p:nvSpPr>
        <p:spPr bwMode="gray">
          <a:xfrm>
            <a:off x="5486400" y="1657350"/>
            <a:ext cx="2990850" cy="5200650"/>
          </a:xfrm>
          <a:custGeom>
            <a:avLst/>
            <a:gdLst>
              <a:gd name="T0" fmla="*/ 384 w 1884"/>
              <a:gd name="T1" fmla="*/ 3276 h 3276"/>
              <a:gd name="T2" fmla="*/ 1884 w 1884"/>
              <a:gd name="T3" fmla="*/ 0 h 3276"/>
              <a:gd name="T4" fmla="*/ 0 w 1884"/>
              <a:gd name="T5" fmla="*/ 3276 h 3276"/>
              <a:gd name="T6" fmla="*/ 384 w 1884"/>
              <a:gd name="T7" fmla="*/ 3276 h 3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4" h="3276">
                <a:moveTo>
                  <a:pt x="384" y="3276"/>
                </a:moveTo>
                <a:lnTo>
                  <a:pt x="1884" y="0"/>
                </a:lnTo>
                <a:lnTo>
                  <a:pt x="0" y="3276"/>
                </a:lnTo>
                <a:lnTo>
                  <a:pt x="384" y="3276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Freeform 12"/>
          <p:cNvSpPr>
            <a:spLocks/>
          </p:cNvSpPr>
          <p:nvPr/>
        </p:nvSpPr>
        <p:spPr bwMode="gray">
          <a:xfrm>
            <a:off x="3429000" y="0"/>
            <a:ext cx="5172075" cy="6858000"/>
          </a:xfrm>
          <a:custGeom>
            <a:avLst/>
            <a:gdLst>
              <a:gd name="T0" fmla="*/ 0 w 3258"/>
              <a:gd name="T1" fmla="*/ 0 h 4320"/>
              <a:gd name="T2" fmla="*/ 3082 w 3258"/>
              <a:gd name="T3" fmla="*/ 475 h 4320"/>
              <a:gd name="T4" fmla="*/ 3210 w 3258"/>
              <a:gd name="T5" fmla="*/ 936 h 4320"/>
              <a:gd name="T6" fmla="*/ 1728 w 3258"/>
              <a:gd name="T7" fmla="*/ 4320 h 4320"/>
              <a:gd name="T8" fmla="*/ 1872 w 3258"/>
              <a:gd name="T9" fmla="*/ 4320 h 4320"/>
              <a:gd name="T10" fmla="*/ 3258 w 3258"/>
              <a:gd name="T11" fmla="*/ 912 h 4320"/>
              <a:gd name="T12" fmla="*/ 3120 w 3258"/>
              <a:gd name="T13" fmla="*/ 432 h 4320"/>
              <a:gd name="T14" fmla="*/ 1296 w 3258"/>
              <a:gd name="T15" fmla="*/ 0 h 4320"/>
              <a:gd name="T16" fmla="*/ 0 w 3258"/>
              <a:gd name="T17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58" h="4320">
                <a:moveTo>
                  <a:pt x="0" y="0"/>
                </a:moveTo>
                <a:lnTo>
                  <a:pt x="3082" y="475"/>
                </a:lnTo>
                <a:lnTo>
                  <a:pt x="3210" y="936"/>
                </a:lnTo>
                <a:lnTo>
                  <a:pt x="1728" y="4320"/>
                </a:lnTo>
                <a:lnTo>
                  <a:pt x="1872" y="4320"/>
                </a:lnTo>
                <a:lnTo>
                  <a:pt x="3258" y="912"/>
                </a:lnTo>
                <a:lnTo>
                  <a:pt x="3120" y="432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8382000" y="0"/>
            <a:ext cx="762000" cy="1143000"/>
          </a:xfrm>
          <a:custGeom>
            <a:avLst/>
            <a:gdLst>
              <a:gd name="T0" fmla="*/ 48 w 480"/>
              <a:gd name="T1" fmla="*/ 0 h 720"/>
              <a:gd name="T2" fmla="*/ 0 w 480"/>
              <a:gd name="T3" fmla="*/ 96 h 720"/>
              <a:gd name="T4" fmla="*/ 354 w 480"/>
              <a:gd name="T5" fmla="*/ 690 h 720"/>
              <a:gd name="T6" fmla="*/ 480 w 480"/>
              <a:gd name="T7" fmla="*/ 720 h 720"/>
              <a:gd name="T8" fmla="*/ 480 w 480"/>
              <a:gd name="T9" fmla="*/ 576 h 720"/>
              <a:gd name="T10" fmla="*/ 48 w 480"/>
              <a:gd name="T11" fmla="*/ 96 h 720"/>
              <a:gd name="T12" fmla="*/ 89 w 480"/>
              <a:gd name="T13" fmla="*/ 0 h 720"/>
              <a:gd name="T14" fmla="*/ 48 w 480"/>
              <a:gd name="T1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0" h="720">
                <a:moveTo>
                  <a:pt x="48" y="0"/>
                </a:moveTo>
                <a:lnTo>
                  <a:pt x="0" y="96"/>
                </a:lnTo>
                <a:lnTo>
                  <a:pt x="354" y="690"/>
                </a:lnTo>
                <a:lnTo>
                  <a:pt x="480" y="720"/>
                </a:lnTo>
                <a:lnTo>
                  <a:pt x="480" y="576"/>
                </a:lnTo>
                <a:lnTo>
                  <a:pt x="48" y="96"/>
                </a:lnTo>
                <a:lnTo>
                  <a:pt x="89" y="0"/>
                </a:lnTo>
                <a:lnTo>
                  <a:pt x="4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8610600" y="228600"/>
            <a:ext cx="533400" cy="533400"/>
          </a:xfrm>
          <a:custGeom>
            <a:avLst/>
            <a:gdLst>
              <a:gd name="T0" fmla="*/ 336 w 336"/>
              <a:gd name="T1" fmla="*/ 336 h 336"/>
              <a:gd name="T2" fmla="*/ 0 w 336"/>
              <a:gd name="T3" fmla="*/ 0 h 336"/>
              <a:gd name="T4" fmla="*/ 336 w 336"/>
              <a:gd name="T5" fmla="*/ 240 h 336"/>
              <a:gd name="T6" fmla="*/ 336 w 33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336">
                <a:moveTo>
                  <a:pt x="336" y="336"/>
                </a:moveTo>
                <a:lnTo>
                  <a:pt x="0" y="0"/>
                </a:lnTo>
                <a:lnTo>
                  <a:pt x="336" y="240"/>
                </a:lnTo>
                <a:lnTo>
                  <a:pt x="336" y="3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73" name="Group 49"/>
          <p:cNvGrpSpPr>
            <a:grpSpLocks/>
          </p:cNvGrpSpPr>
          <p:nvPr/>
        </p:nvGrpSpPr>
        <p:grpSpPr bwMode="auto">
          <a:xfrm>
            <a:off x="5562600" y="0"/>
            <a:ext cx="3267075" cy="6858000"/>
            <a:chOff x="3504" y="0"/>
            <a:chExt cx="2058" cy="4320"/>
          </a:xfrm>
        </p:grpSpPr>
        <p:sp>
          <p:nvSpPr>
            <p:cNvPr id="1037" name="Freeform 13"/>
            <p:cNvSpPr>
              <a:spLocks/>
            </p:cNvSpPr>
            <p:nvPr userDrawn="1"/>
          </p:nvSpPr>
          <p:spPr bwMode="gray">
            <a:xfrm>
              <a:off x="3504" y="0"/>
              <a:ext cx="2058" cy="4320"/>
            </a:xfrm>
            <a:custGeom>
              <a:avLst/>
              <a:gdLst>
                <a:gd name="T0" fmla="*/ 0 w 2058"/>
                <a:gd name="T1" fmla="*/ 0 h 4320"/>
                <a:gd name="T2" fmla="*/ 1056 w 2058"/>
                <a:gd name="T3" fmla="*/ 0 h 4320"/>
                <a:gd name="T4" fmla="*/ 1854 w 2058"/>
                <a:gd name="T5" fmla="*/ 402 h 4320"/>
                <a:gd name="T6" fmla="*/ 2058 w 2058"/>
                <a:gd name="T7" fmla="*/ 972 h 4320"/>
                <a:gd name="T8" fmla="*/ 1296 w 2058"/>
                <a:gd name="T9" fmla="*/ 4320 h 4320"/>
                <a:gd name="T10" fmla="*/ 720 w 2058"/>
                <a:gd name="T11" fmla="*/ 4320 h 4320"/>
                <a:gd name="T12" fmla="*/ 1920 w 2058"/>
                <a:gd name="T13" fmla="*/ 912 h 4320"/>
                <a:gd name="T14" fmla="*/ 1776 w 2058"/>
                <a:gd name="T15" fmla="*/ 432 h 4320"/>
                <a:gd name="T16" fmla="*/ 0 w 2058"/>
                <a:gd name="T17" fmla="*/ 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58" h="4320">
                  <a:moveTo>
                    <a:pt x="0" y="0"/>
                  </a:moveTo>
                  <a:lnTo>
                    <a:pt x="1056" y="0"/>
                  </a:lnTo>
                  <a:lnTo>
                    <a:pt x="1854" y="402"/>
                  </a:lnTo>
                  <a:lnTo>
                    <a:pt x="2058" y="972"/>
                  </a:lnTo>
                  <a:lnTo>
                    <a:pt x="1296" y="4320"/>
                  </a:lnTo>
                  <a:lnTo>
                    <a:pt x="720" y="4320"/>
                  </a:lnTo>
                  <a:lnTo>
                    <a:pt x="1920" y="912"/>
                  </a:lnTo>
                  <a:lnTo>
                    <a:pt x="1776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gray">
            <a:xfrm>
              <a:off x="4217" y="1056"/>
              <a:ext cx="1152" cy="3264"/>
            </a:xfrm>
            <a:custGeom>
              <a:avLst/>
              <a:gdLst>
                <a:gd name="T0" fmla="*/ 0 w 1152"/>
                <a:gd name="T1" fmla="*/ 3264 h 3264"/>
                <a:gd name="T2" fmla="*/ 1152 w 1152"/>
                <a:gd name="T3" fmla="*/ 0 h 3264"/>
                <a:gd name="T4" fmla="*/ 96 w 1152"/>
                <a:gd name="T5" fmla="*/ 3264 h 3264"/>
                <a:gd name="T6" fmla="*/ 0 w 1152"/>
                <a:gd name="T7" fmla="*/ 3264 h 3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3264">
                  <a:moveTo>
                    <a:pt x="0" y="3264"/>
                  </a:moveTo>
                  <a:lnTo>
                    <a:pt x="1152" y="0"/>
                  </a:lnTo>
                  <a:lnTo>
                    <a:pt x="96" y="3264"/>
                  </a:lnTo>
                  <a:lnTo>
                    <a:pt x="0" y="3264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142875" y="765175"/>
            <a:ext cx="8858250" cy="5943600"/>
            <a:chOff x="90" y="480"/>
            <a:chExt cx="5580" cy="3744"/>
          </a:xfrm>
        </p:grpSpPr>
        <p:sp>
          <p:nvSpPr>
            <p:cNvPr id="1040" name="Rectangle 16"/>
            <p:cNvSpPr>
              <a:spLocks noChangeArrowheads="1"/>
            </p:cNvSpPr>
            <p:nvPr userDrawn="1"/>
          </p:nvSpPr>
          <p:spPr bwMode="gray">
            <a:xfrm>
              <a:off x="90" y="480"/>
              <a:ext cx="5580" cy="3744"/>
            </a:xfrm>
            <a:prstGeom prst="rect">
              <a:avLst/>
            </a:prstGeom>
            <a:solidFill>
              <a:srgbClr val="FFFFFF">
                <a:alpha val="69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Rectangle 17"/>
            <p:cNvSpPr>
              <a:spLocks noChangeArrowheads="1"/>
            </p:cNvSpPr>
            <p:nvPr userDrawn="1"/>
          </p:nvSpPr>
          <p:spPr bwMode="gray">
            <a:xfrm>
              <a:off x="90" y="480"/>
              <a:ext cx="5580" cy="3744"/>
            </a:xfrm>
            <a:prstGeom prst="rect">
              <a:avLst/>
            </a:prstGeom>
            <a:solidFill>
              <a:srgbClr val="FFFFFF">
                <a:alpha val="69000"/>
              </a:srgbClr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2" name="Rectangle 18"/>
          <p:cNvSpPr>
            <a:spLocks noChangeArrowheads="1"/>
          </p:cNvSpPr>
          <p:nvPr/>
        </p:nvSpPr>
        <p:spPr bwMode="gray">
          <a:xfrm>
            <a:off x="381000" y="676275"/>
            <a:ext cx="62484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43" name="Picture 19" descr="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00063" y="577850"/>
            <a:ext cx="3714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03288" y="198438"/>
            <a:ext cx="6302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83325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83325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83325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F98C20-C4AC-40CA-8EEF-5CFD83F8FA7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3657600"/>
            <a:ext cx="7772400" cy="885825"/>
          </a:xfrm>
        </p:spPr>
        <p:txBody>
          <a:bodyPr/>
          <a:lstStyle/>
          <a:p>
            <a:r>
              <a:rPr lang="en-US" altLang="en-US" sz="3600" dirty="0" err="1" smtClean="0"/>
              <a:t>Panduan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Merdeka </a:t>
            </a:r>
            <a:r>
              <a:rPr lang="en-US" altLang="en-US" sz="3600" dirty="0" err="1" smtClean="0"/>
              <a:t>Belajar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err="1" smtClean="0"/>
              <a:t>Kampus</a:t>
            </a:r>
            <a:r>
              <a:rPr lang="en-US" altLang="en-US" sz="3600" dirty="0" smtClean="0"/>
              <a:t> Merdeka</a:t>
            </a:r>
            <a:endParaRPr lang="en-US" alt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4959626"/>
            <a:ext cx="3443288" cy="457200"/>
          </a:xfrm>
        </p:spPr>
        <p:txBody>
          <a:bodyPr/>
          <a:lstStyle/>
          <a:p>
            <a:r>
              <a:rPr lang="en-US" altLang="en-US" dirty="0" smtClean="0"/>
              <a:t>Dr. Deny </a:t>
            </a:r>
            <a:r>
              <a:rPr lang="en-US" altLang="en-US" dirty="0" err="1" smtClean="0"/>
              <a:t>Utomo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S.Pi.M.P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6705600" y="5410200"/>
            <a:ext cx="2052638" cy="68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81200"/>
            <a:ext cx="12954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48200" y="3787775"/>
            <a:ext cx="4110038" cy="885825"/>
          </a:xfrm>
        </p:spPr>
        <p:txBody>
          <a:bodyPr/>
          <a:lstStyle/>
          <a:p>
            <a:pPr algn="dist"/>
            <a:r>
              <a:rPr lang="en-US" altLang="en-US" sz="5500"/>
              <a:t>Thank You!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3647" y="5410200"/>
            <a:ext cx="2054530" cy="68281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1876425" y="3521075"/>
            <a:ext cx="5311775" cy="688975"/>
            <a:chOff x="720" y="1392"/>
            <a:chExt cx="4058" cy="480"/>
          </a:xfrm>
        </p:grpSpPr>
        <p:sp>
          <p:nvSpPr>
            <p:cNvPr id="69635" name="AutoShape 3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636" name="Group 4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9637" name="AutoShape 5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38" name="AutoShape 6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9639" name="Group 7"/>
          <p:cNvGrpSpPr>
            <a:grpSpLocks/>
          </p:cNvGrpSpPr>
          <p:nvPr/>
        </p:nvGrpSpPr>
        <p:grpSpPr bwMode="auto">
          <a:xfrm>
            <a:off x="1876425" y="4386263"/>
            <a:ext cx="5311775" cy="688975"/>
            <a:chOff x="720" y="1392"/>
            <a:chExt cx="4058" cy="480"/>
          </a:xfrm>
        </p:grpSpPr>
        <p:sp>
          <p:nvSpPr>
            <p:cNvPr id="69640" name="AutoShape 8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641" name="Group 9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9642" name="AutoShape 10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43" name="AutoShape 11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9649" name="Group 17"/>
          <p:cNvGrpSpPr>
            <a:grpSpLocks/>
          </p:cNvGrpSpPr>
          <p:nvPr/>
        </p:nvGrpSpPr>
        <p:grpSpPr bwMode="auto">
          <a:xfrm>
            <a:off x="1876425" y="2657475"/>
            <a:ext cx="5311775" cy="688975"/>
            <a:chOff x="720" y="1392"/>
            <a:chExt cx="4058" cy="480"/>
          </a:xfrm>
        </p:grpSpPr>
        <p:sp>
          <p:nvSpPr>
            <p:cNvPr id="69650" name="AutoShape 18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651" name="Group 19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9652" name="AutoShape 20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3" name="AutoShape 21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654" name="Text Box 22"/>
          <p:cNvSpPr txBox="1">
            <a:spLocks noChangeArrowheads="1"/>
          </p:cNvSpPr>
          <p:nvPr/>
        </p:nvSpPr>
        <p:spPr bwMode="black">
          <a:xfrm>
            <a:off x="2343150" y="277177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9292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tx1"/>
              </a:buClr>
            </a:pPr>
            <a:r>
              <a:rPr lang="en-US" altLang="en-US" sz="2400" b="1" dirty="0" err="1" smtClean="0">
                <a:solidFill>
                  <a:srgbClr val="FFFFFF"/>
                </a:solidFill>
              </a:rPr>
              <a:t>Landasan</a:t>
            </a:r>
            <a:r>
              <a:rPr lang="en-US" altLang="en-US" sz="2400" b="1" dirty="0" smtClean="0">
                <a:solidFill>
                  <a:srgbClr val="FFFFFF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FF"/>
                </a:solidFill>
              </a:rPr>
              <a:t>Hukum</a:t>
            </a:r>
            <a:r>
              <a:rPr lang="en-US" altLang="en-US" sz="2400" b="1" dirty="0" smtClean="0">
                <a:solidFill>
                  <a:srgbClr val="FFFFFF"/>
                </a:solidFill>
              </a:rPr>
              <a:t>    </a:t>
            </a:r>
            <a:endParaRPr lang="en-US" altLang="en-US" sz="2400" b="1" dirty="0">
              <a:solidFill>
                <a:srgbClr val="FFFFFF"/>
              </a:solidFill>
            </a:endParaRP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black">
          <a:xfrm>
            <a:off x="2354263" y="36290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9292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tx1"/>
              </a:buClr>
            </a:pPr>
            <a:r>
              <a:rPr lang="en-US" altLang="en-US" sz="2400" b="1" dirty="0" err="1" smtClean="0">
                <a:solidFill>
                  <a:srgbClr val="FFFFFF"/>
                </a:solidFill>
              </a:rPr>
              <a:t>Latar</a:t>
            </a:r>
            <a:r>
              <a:rPr lang="en-US" altLang="en-US" sz="2400" b="1" dirty="0" smtClean="0">
                <a:solidFill>
                  <a:srgbClr val="FFFFFF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FF"/>
                </a:solidFill>
              </a:rPr>
              <a:t>Belakang</a:t>
            </a:r>
            <a:r>
              <a:rPr lang="en-US" altLang="en-US" sz="2400" b="1" dirty="0" smtClean="0">
                <a:solidFill>
                  <a:srgbClr val="FFFFFF"/>
                </a:solidFill>
              </a:rPr>
              <a:t>   </a:t>
            </a:r>
            <a:endParaRPr lang="en-US" altLang="en-US" sz="2400" b="1" dirty="0">
              <a:solidFill>
                <a:srgbClr val="FFFFFF"/>
              </a:solidFill>
            </a:endParaRP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black">
          <a:xfrm>
            <a:off x="2354263" y="4487863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9292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tx1"/>
              </a:buClr>
            </a:pPr>
            <a:r>
              <a:rPr lang="en-US" altLang="en-US" sz="2400" b="1" dirty="0" err="1" smtClean="0">
                <a:solidFill>
                  <a:srgbClr val="FFFFFF"/>
                </a:solidFill>
              </a:rPr>
              <a:t>Tujuan</a:t>
            </a:r>
            <a:endParaRPr lang="en-US" altLang="en-US" sz="2400" b="1" dirty="0">
              <a:solidFill>
                <a:srgbClr val="FFFFFF"/>
              </a:solidFill>
            </a:endParaRPr>
          </a:p>
        </p:txBody>
      </p:sp>
      <p:pic>
        <p:nvPicPr>
          <p:cNvPr id="69660" name="Picture 28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06" t="64474" r="19473"/>
          <a:stretch>
            <a:fillRect/>
          </a:stretch>
        </p:blipFill>
        <p:spPr bwMode="auto">
          <a:xfrm>
            <a:off x="1692275" y="4360863"/>
            <a:ext cx="792163" cy="94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61" name="Picture 29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06" t="64474" r="19473"/>
          <a:stretch>
            <a:fillRect/>
          </a:stretch>
        </p:blipFill>
        <p:spPr bwMode="auto">
          <a:xfrm>
            <a:off x="1692275" y="3509963"/>
            <a:ext cx="792163" cy="94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62" name="Picture 30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06" t="64474" r="19473"/>
          <a:stretch>
            <a:fillRect/>
          </a:stretch>
        </p:blipFill>
        <p:spPr bwMode="auto">
          <a:xfrm>
            <a:off x="1681163" y="2652713"/>
            <a:ext cx="792162" cy="94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64" name="Text Box 32"/>
          <p:cNvSpPr txBox="1">
            <a:spLocks noChangeArrowheads="1"/>
          </p:cNvSpPr>
          <p:nvPr/>
        </p:nvSpPr>
        <p:spPr bwMode="gray">
          <a:xfrm>
            <a:off x="2001838" y="27495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1</a:t>
            </a:r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gray">
          <a:xfrm>
            <a:off x="2014538" y="360838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2</a:t>
            </a:r>
          </a:p>
        </p:txBody>
      </p:sp>
      <p:sp>
        <p:nvSpPr>
          <p:cNvPr id="69666" name="Text Box 34"/>
          <p:cNvSpPr txBox="1">
            <a:spLocks noChangeArrowheads="1"/>
          </p:cNvSpPr>
          <p:nvPr/>
        </p:nvSpPr>
        <p:spPr bwMode="gray">
          <a:xfrm>
            <a:off x="2014538" y="4495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3</a:t>
            </a:r>
          </a:p>
        </p:txBody>
      </p:sp>
      <p:sp>
        <p:nvSpPr>
          <p:cNvPr id="69667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Pendahuluan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59" name="AutoShape 51"/>
          <p:cNvSpPr>
            <a:spLocks noChangeArrowheads="1"/>
          </p:cNvSpPr>
          <p:nvPr/>
        </p:nvSpPr>
        <p:spPr bwMode="gray">
          <a:xfrm>
            <a:off x="487363" y="3243263"/>
            <a:ext cx="38862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1765"/>
                  <a:invGamma/>
                </a:schemeClr>
              </a:gs>
            </a:gsLst>
            <a:lin ang="0" scaled="1"/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91581" dir="3378596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903289" y="198438"/>
            <a:ext cx="5116512" cy="1143000"/>
          </a:xfrm>
        </p:spPr>
        <p:txBody>
          <a:bodyPr/>
          <a:lstStyle/>
          <a:p>
            <a:r>
              <a:rPr lang="en-US" sz="2800" dirty="0" err="1" smtClean="0"/>
              <a:t>Penyelenggaraan</a:t>
            </a:r>
            <a:r>
              <a:rPr lang="en-US" sz="2800" dirty="0" smtClean="0"/>
              <a:t> Merdeka </a:t>
            </a:r>
            <a:r>
              <a:rPr lang="en-US" sz="2800" dirty="0" err="1" smtClean="0"/>
              <a:t>Belajar</a:t>
            </a:r>
            <a:r>
              <a:rPr lang="en-US" sz="2800" dirty="0" smtClean="0"/>
              <a:t> – </a:t>
            </a:r>
            <a:r>
              <a:rPr lang="en-US" sz="2800" dirty="0" err="1" smtClean="0"/>
              <a:t>Kampus</a:t>
            </a:r>
            <a:r>
              <a:rPr lang="en-US" sz="2800" dirty="0" smtClean="0"/>
              <a:t> Merdeka</a:t>
            </a:r>
            <a:endParaRPr lang="en-US" altLang="en-US" sz="2800" dirty="0"/>
          </a:p>
        </p:txBody>
      </p:sp>
      <p:sp>
        <p:nvSpPr>
          <p:cNvPr id="119811" name="AutoShape 3"/>
          <p:cNvSpPr>
            <a:spLocks noChangeArrowheads="1"/>
          </p:cNvSpPr>
          <p:nvPr/>
        </p:nvSpPr>
        <p:spPr bwMode="gray">
          <a:xfrm>
            <a:off x="4800600" y="3979863"/>
            <a:ext cx="38862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9966FF"/>
              </a:gs>
              <a:gs pos="100000">
                <a:srgbClr val="9966FF">
                  <a:gamma/>
                  <a:tint val="31765"/>
                  <a:invGamma/>
                </a:srgbClr>
              </a:gs>
            </a:gsLst>
            <a:lin ang="0" scaled="1"/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91581" dir="3378596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2" name="AutoShape 4"/>
          <p:cNvSpPr>
            <a:spLocks noChangeArrowheads="1"/>
          </p:cNvSpPr>
          <p:nvPr/>
        </p:nvSpPr>
        <p:spPr bwMode="gray">
          <a:xfrm>
            <a:off x="4800600" y="2760663"/>
            <a:ext cx="38862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91581" dir="3378596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3" name="AutoShape 5"/>
          <p:cNvSpPr>
            <a:spLocks noChangeArrowheads="1"/>
          </p:cNvSpPr>
          <p:nvPr/>
        </p:nvSpPr>
        <p:spPr bwMode="gray">
          <a:xfrm>
            <a:off x="487363" y="4394200"/>
            <a:ext cx="38862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91581" dir="3378596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5" name="AutoShape 7"/>
          <p:cNvSpPr>
            <a:spLocks noChangeArrowheads="1"/>
          </p:cNvSpPr>
          <p:nvPr/>
        </p:nvSpPr>
        <p:spPr bwMode="gray">
          <a:xfrm>
            <a:off x="487363" y="2003425"/>
            <a:ext cx="38862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31765"/>
                  <a:invGamma/>
                </a:schemeClr>
              </a:gs>
            </a:gsLst>
            <a:lin ang="0" scaled="1"/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91581" dir="3378596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gray">
          <a:xfrm>
            <a:off x="1155700" y="2058988"/>
            <a:ext cx="3030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 err="1" smtClean="0"/>
              <a:t>Bentuk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Kegiatan</a:t>
            </a:r>
            <a:r>
              <a:rPr lang="en-US" altLang="en-US" sz="1600" dirty="0" smtClean="0"/>
              <a:t> MBKM</a:t>
            </a:r>
            <a:endParaRPr lang="en-US" altLang="en-US" sz="1600" dirty="0"/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gray">
          <a:xfrm>
            <a:off x="1165225" y="4446588"/>
            <a:ext cx="297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 err="1" smtClean="0"/>
              <a:t>Peran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Pihak-Pihak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Terkait</a:t>
            </a:r>
            <a:endParaRPr lang="en-US" altLang="en-US" sz="1600" dirty="0"/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gray">
          <a:xfrm>
            <a:off x="5315310" y="3929974"/>
            <a:ext cx="30625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 err="1" smtClean="0"/>
              <a:t>Mekanisme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Mahasiswa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Gugur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dan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Sanksi</a:t>
            </a:r>
            <a:endParaRPr lang="en-US" altLang="en-US" sz="1600" dirty="0"/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gray">
          <a:xfrm>
            <a:off x="5327362" y="2709575"/>
            <a:ext cx="30384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 err="1" smtClean="0"/>
              <a:t>Prosedur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Umum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Pelaksanaan</a:t>
            </a:r>
            <a:r>
              <a:rPr lang="en-US" altLang="en-US" sz="1600" dirty="0" smtClean="0"/>
              <a:t> MBKM</a:t>
            </a:r>
            <a:endParaRPr lang="en-US" altLang="en-US" sz="1600" dirty="0"/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gray">
          <a:xfrm>
            <a:off x="1020763" y="3171914"/>
            <a:ext cx="2971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dirty="0" err="1" smtClean="0"/>
              <a:t>Pelaksanaan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Bentuk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Kegiatan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Pembelajaran</a:t>
            </a:r>
            <a:r>
              <a:rPr lang="en-US" altLang="en-US" sz="1400" dirty="0" smtClean="0"/>
              <a:t> MBKM</a:t>
            </a:r>
            <a:endParaRPr lang="en-US" altLang="en-US" sz="1400" dirty="0"/>
          </a:p>
        </p:txBody>
      </p:sp>
      <p:grpSp>
        <p:nvGrpSpPr>
          <p:cNvPr id="119821" name="Group 13"/>
          <p:cNvGrpSpPr>
            <a:grpSpLocks/>
          </p:cNvGrpSpPr>
          <p:nvPr/>
        </p:nvGrpSpPr>
        <p:grpSpPr bwMode="auto">
          <a:xfrm>
            <a:off x="4776788" y="2514600"/>
            <a:ext cx="482600" cy="473075"/>
            <a:chOff x="480" y="1200"/>
            <a:chExt cx="1042" cy="1019"/>
          </a:xfrm>
        </p:grpSpPr>
        <p:grpSp>
          <p:nvGrpSpPr>
            <p:cNvPr id="119822" name="Group 14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119823" name="Picture 15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9824" name="Oval 16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alpha val="55000"/>
                    </a:schemeClr>
                  </a:gs>
                  <a:gs pos="50000">
                    <a:schemeClr val="hlink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hlink">
                      <a:alpha val="55000"/>
                    </a:schemeClr>
                  </a:gs>
                </a:gsLst>
                <a:lin ang="5400000" scaled="1"/>
              </a:gradFill>
              <a:ln w="50800" algn="ctr">
                <a:round/>
                <a:headEnd/>
                <a:tailEnd/>
              </a:ln>
              <a:effectLst/>
              <a:scene3d>
                <a:camera prst="legacyPerspectiveBottom"/>
                <a:lightRig rig="legacyFlat3" dir="b"/>
              </a:scene3d>
              <a:sp3d extrusionH="18018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pic>
          <p:nvPicPr>
            <p:cNvPr id="119825" name="Picture 17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826" name="Group 18"/>
          <p:cNvGrpSpPr>
            <a:grpSpLocks/>
          </p:cNvGrpSpPr>
          <p:nvPr/>
        </p:nvGrpSpPr>
        <p:grpSpPr bwMode="auto">
          <a:xfrm>
            <a:off x="457200" y="2951163"/>
            <a:ext cx="482600" cy="473075"/>
            <a:chOff x="480" y="1200"/>
            <a:chExt cx="1042" cy="1019"/>
          </a:xfrm>
        </p:grpSpPr>
        <p:grpSp>
          <p:nvGrpSpPr>
            <p:cNvPr id="119827" name="Group 19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119828" name="Picture 20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9829" name="Oval 21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alpha val="55000"/>
                    </a:schemeClr>
                  </a:gs>
                  <a:gs pos="50000">
                    <a:schemeClr val="accent2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2">
                      <a:alpha val="55000"/>
                    </a:schemeClr>
                  </a:gs>
                </a:gsLst>
                <a:lin ang="5400000" scaled="1"/>
              </a:gradFill>
              <a:ln w="50800" algn="ctr">
                <a:round/>
                <a:headEnd/>
                <a:tailEnd/>
              </a:ln>
              <a:effectLst/>
              <a:scene3d>
                <a:camera prst="legacyPerspectiveBottom"/>
                <a:lightRig rig="legacyFlat3" dir="b"/>
              </a:scene3d>
              <a:sp3d extrusionH="18018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pic>
          <p:nvPicPr>
            <p:cNvPr id="119830" name="Picture 22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831" name="Group 23"/>
          <p:cNvGrpSpPr>
            <a:grpSpLocks/>
          </p:cNvGrpSpPr>
          <p:nvPr/>
        </p:nvGrpSpPr>
        <p:grpSpPr bwMode="auto">
          <a:xfrm>
            <a:off x="460375" y="4148138"/>
            <a:ext cx="482600" cy="473075"/>
            <a:chOff x="480" y="1200"/>
            <a:chExt cx="1042" cy="1019"/>
          </a:xfrm>
        </p:grpSpPr>
        <p:grpSp>
          <p:nvGrpSpPr>
            <p:cNvPr id="119832" name="Group 24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119833" name="Picture 25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9834" name="Oval 26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7150" algn="ctr">
                <a:round/>
                <a:headEnd/>
                <a:tailEnd/>
              </a:ln>
              <a:effectLst/>
              <a:scene3d>
                <a:camera prst="legacyPerspectiveBottom"/>
                <a:lightRig rig="legacyFlat3" dir="b"/>
              </a:scene3d>
              <a:sp3d extrusionH="18018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  <a:contourClr>
                  <a:schemeClr val="accent1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pic>
          <p:nvPicPr>
            <p:cNvPr id="119835" name="Picture 27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836" name="Group 28"/>
          <p:cNvGrpSpPr>
            <a:grpSpLocks/>
          </p:cNvGrpSpPr>
          <p:nvPr/>
        </p:nvGrpSpPr>
        <p:grpSpPr bwMode="auto">
          <a:xfrm>
            <a:off x="4776788" y="3735388"/>
            <a:ext cx="482600" cy="473075"/>
            <a:chOff x="480" y="1200"/>
            <a:chExt cx="1042" cy="1019"/>
          </a:xfrm>
        </p:grpSpPr>
        <p:grpSp>
          <p:nvGrpSpPr>
            <p:cNvPr id="119837" name="Group 29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119838" name="Picture 30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9839" name="Oval 31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rgbClr val="9966FF">
                      <a:alpha val="55000"/>
                    </a:srgbClr>
                  </a:gs>
                  <a:gs pos="50000">
                    <a:srgbClr val="9966FF">
                      <a:gamma/>
                      <a:shade val="46275"/>
                      <a:invGamma/>
                      <a:alpha val="89999"/>
                    </a:srgbClr>
                  </a:gs>
                  <a:gs pos="100000">
                    <a:srgbClr val="9966FF">
                      <a:alpha val="55000"/>
                    </a:srgbClr>
                  </a:gs>
                </a:gsLst>
                <a:lin ang="5400000" scaled="1"/>
              </a:gradFill>
              <a:ln w="57150" algn="ctr">
                <a:round/>
                <a:headEnd/>
                <a:tailEnd/>
              </a:ln>
              <a:effectLst/>
              <a:scene3d>
                <a:camera prst="legacyPerspectiveBottom"/>
                <a:lightRig rig="legacyFlat3" dir="b"/>
              </a:scene3d>
              <a:sp3d extrusionH="1801800" prstMaterial="legacyMatte">
                <a:bevelT w="13500" h="13500" prst="angle"/>
                <a:bevelB w="13500" h="13500" prst="angle"/>
                <a:extrusionClr>
                  <a:srgbClr val="9966FF"/>
                </a:extrusionClr>
                <a:contourClr>
                  <a:srgbClr val="9966FF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pic>
          <p:nvPicPr>
            <p:cNvPr id="119840" name="Picture 32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841" name="Group 33"/>
          <p:cNvGrpSpPr>
            <a:grpSpLocks/>
          </p:cNvGrpSpPr>
          <p:nvPr/>
        </p:nvGrpSpPr>
        <p:grpSpPr bwMode="auto">
          <a:xfrm>
            <a:off x="457200" y="1752600"/>
            <a:ext cx="482600" cy="473075"/>
            <a:chOff x="480" y="1200"/>
            <a:chExt cx="1042" cy="1019"/>
          </a:xfrm>
        </p:grpSpPr>
        <p:grpSp>
          <p:nvGrpSpPr>
            <p:cNvPr id="119842" name="Group 34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119843" name="Picture 35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9844" name="Oval 36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alpha val="55000"/>
                    </a:schemeClr>
                  </a:gs>
                  <a:gs pos="50000">
                    <a:schemeClr val="folHlink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folHlink">
                      <a:alpha val="55000"/>
                    </a:schemeClr>
                  </a:gs>
                </a:gsLst>
                <a:lin ang="5400000" scaled="1"/>
              </a:gradFill>
              <a:ln w="50800" algn="ctr">
                <a:round/>
                <a:headEnd/>
                <a:tailEnd/>
              </a:ln>
              <a:effectLst/>
              <a:scene3d>
                <a:camera prst="legacyPerspectiveBottom"/>
                <a:lightRig rig="legacyHarsh4" dir="t"/>
              </a:scene3d>
              <a:sp3d extrusionH="1801800" prstMaterial="legacyMetal">
                <a:bevelT w="13500" h="13500" prst="angle"/>
                <a:bevelB w="13500" h="13500" prst="angle"/>
                <a:extrusionClr>
                  <a:schemeClr val="folHlink"/>
                </a:extrusionClr>
                <a:contourClr>
                  <a:schemeClr val="folHlink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pic>
          <p:nvPicPr>
            <p:cNvPr id="119845" name="Picture 37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9846" name="Text Box 38"/>
          <p:cNvSpPr txBox="1">
            <a:spLocks noChangeArrowheads="1"/>
          </p:cNvSpPr>
          <p:nvPr/>
        </p:nvSpPr>
        <p:spPr bwMode="gray">
          <a:xfrm>
            <a:off x="508000" y="178593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19847" name="Text Box 39"/>
          <p:cNvSpPr txBox="1">
            <a:spLocks noChangeArrowheads="1"/>
          </p:cNvSpPr>
          <p:nvPr/>
        </p:nvSpPr>
        <p:spPr bwMode="gray">
          <a:xfrm>
            <a:off x="4822825" y="2570163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19848" name="Text Box 40"/>
          <p:cNvSpPr txBox="1">
            <a:spLocks noChangeArrowheads="1"/>
          </p:cNvSpPr>
          <p:nvPr/>
        </p:nvSpPr>
        <p:spPr bwMode="gray">
          <a:xfrm>
            <a:off x="492125" y="3001963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19849" name="Text Box 41"/>
          <p:cNvSpPr txBox="1">
            <a:spLocks noChangeArrowheads="1"/>
          </p:cNvSpPr>
          <p:nvPr/>
        </p:nvSpPr>
        <p:spPr bwMode="gray">
          <a:xfrm>
            <a:off x="4822825" y="3789363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19850" name="Text Box 42"/>
          <p:cNvSpPr txBox="1">
            <a:spLocks noChangeArrowheads="1"/>
          </p:cNvSpPr>
          <p:nvPr/>
        </p:nvSpPr>
        <p:spPr bwMode="gray">
          <a:xfrm>
            <a:off x="506413" y="4202113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19851" name="AutoShape 43"/>
          <p:cNvSpPr>
            <a:spLocks noChangeArrowheads="1"/>
          </p:cNvSpPr>
          <p:nvPr/>
        </p:nvSpPr>
        <p:spPr bwMode="gray">
          <a:xfrm>
            <a:off x="4800600" y="5157788"/>
            <a:ext cx="38862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808000"/>
              </a:gs>
              <a:gs pos="100000">
                <a:srgbClr val="808000">
                  <a:gamma/>
                  <a:tint val="31765"/>
                  <a:invGamma/>
                </a:srgbClr>
              </a:gs>
            </a:gsLst>
            <a:lin ang="0" scaled="1"/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91581" dir="3378596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52" name="Text Box 44"/>
          <p:cNvSpPr txBox="1">
            <a:spLocks noChangeArrowheads="1"/>
          </p:cNvSpPr>
          <p:nvPr/>
        </p:nvSpPr>
        <p:spPr bwMode="gray">
          <a:xfrm>
            <a:off x="5334000" y="5197475"/>
            <a:ext cx="3038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 err="1" smtClean="0"/>
              <a:t>Kriteria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Mitra</a:t>
            </a:r>
            <a:r>
              <a:rPr lang="en-US" altLang="en-US" sz="1600" dirty="0" smtClean="0"/>
              <a:t> MBKM</a:t>
            </a:r>
            <a:endParaRPr lang="en-US" altLang="en-US" sz="1600" dirty="0"/>
          </a:p>
        </p:txBody>
      </p:sp>
      <p:grpSp>
        <p:nvGrpSpPr>
          <p:cNvPr id="119853" name="Group 45"/>
          <p:cNvGrpSpPr>
            <a:grpSpLocks/>
          </p:cNvGrpSpPr>
          <p:nvPr/>
        </p:nvGrpSpPr>
        <p:grpSpPr bwMode="auto">
          <a:xfrm>
            <a:off x="4776788" y="4913313"/>
            <a:ext cx="482600" cy="473075"/>
            <a:chOff x="480" y="1200"/>
            <a:chExt cx="1042" cy="1019"/>
          </a:xfrm>
        </p:grpSpPr>
        <p:grpSp>
          <p:nvGrpSpPr>
            <p:cNvPr id="119854" name="Group 46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119855" name="Picture 47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9856" name="Oval 48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rgbClr val="B0A026">
                      <a:alpha val="55000"/>
                    </a:srgbClr>
                  </a:gs>
                  <a:gs pos="50000">
                    <a:srgbClr val="B0A026">
                      <a:gamma/>
                      <a:shade val="46275"/>
                      <a:invGamma/>
                      <a:alpha val="89999"/>
                    </a:srgbClr>
                  </a:gs>
                  <a:gs pos="100000">
                    <a:srgbClr val="B0A026">
                      <a:alpha val="55000"/>
                    </a:srgbClr>
                  </a:gs>
                </a:gsLst>
                <a:lin ang="5400000" scaled="1"/>
              </a:gradFill>
              <a:ln w="57150" algn="ctr">
                <a:round/>
                <a:headEnd/>
                <a:tailEnd/>
              </a:ln>
              <a:effectLst/>
              <a:scene3d>
                <a:camera prst="legacyPerspectiveBottom"/>
                <a:lightRig rig="legacyFlat3" dir="b"/>
              </a:scene3d>
              <a:sp3d extrusionH="1801800" prstMaterial="legacyMatte">
                <a:bevelT w="13500" h="13500" prst="angle"/>
                <a:bevelB w="13500" h="13500" prst="angle"/>
                <a:extrusionClr>
                  <a:srgbClr val="B0A026"/>
                </a:extrusionClr>
                <a:contourClr>
                  <a:srgbClr val="B0A02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pic>
          <p:nvPicPr>
            <p:cNvPr id="119857" name="Picture 49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9858" name="Text Box 50"/>
          <p:cNvSpPr txBox="1">
            <a:spLocks noChangeArrowheads="1"/>
          </p:cNvSpPr>
          <p:nvPr/>
        </p:nvSpPr>
        <p:spPr bwMode="gray">
          <a:xfrm>
            <a:off x="4821238" y="4957763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51" name="AutoShape 43"/>
          <p:cNvSpPr>
            <a:spLocks noChangeArrowheads="1"/>
          </p:cNvSpPr>
          <p:nvPr/>
        </p:nvSpPr>
        <p:spPr bwMode="gray">
          <a:xfrm>
            <a:off x="4038600" y="6081138"/>
            <a:ext cx="3886200" cy="457200"/>
          </a:xfrm>
          <a:prstGeom prst="roundRect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FFFFFF"/>
            </a:solidFill>
            <a:round/>
            <a:headEnd/>
            <a:tailEnd/>
          </a:ln>
          <a:effectLst>
            <a:outerShdw dist="91581" dir="3378596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44"/>
          <p:cNvSpPr txBox="1">
            <a:spLocks noChangeArrowheads="1"/>
          </p:cNvSpPr>
          <p:nvPr/>
        </p:nvSpPr>
        <p:spPr bwMode="gray">
          <a:xfrm>
            <a:off x="4564866" y="6047601"/>
            <a:ext cx="30384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 smtClean="0"/>
              <a:t>Model </a:t>
            </a:r>
            <a:r>
              <a:rPr lang="en-US" altLang="en-US" sz="1600" dirty="0" err="1" smtClean="0"/>
              <a:t>Pembelajaran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Kegiatan</a:t>
            </a:r>
            <a:r>
              <a:rPr lang="en-US" altLang="en-US" sz="1600" dirty="0" smtClean="0"/>
              <a:t> MBKM</a:t>
            </a:r>
            <a:endParaRPr lang="en-US" altLang="en-US" sz="1600" dirty="0"/>
          </a:p>
        </p:txBody>
      </p:sp>
      <p:grpSp>
        <p:nvGrpSpPr>
          <p:cNvPr id="59" name="Group 13"/>
          <p:cNvGrpSpPr>
            <a:grpSpLocks/>
          </p:cNvGrpSpPr>
          <p:nvPr/>
        </p:nvGrpSpPr>
        <p:grpSpPr bwMode="auto">
          <a:xfrm>
            <a:off x="4038600" y="5881113"/>
            <a:ext cx="482600" cy="473075"/>
            <a:chOff x="480" y="1200"/>
            <a:chExt cx="1042" cy="1019"/>
          </a:xfrm>
        </p:grpSpPr>
        <p:grpSp>
          <p:nvGrpSpPr>
            <p:cNvPr id="60" name="Group 14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62" name="Picture 15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3" name="Oval 16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alpha val="55000"/>
                    </a:schemeClr>
                  </a:gs>
                  <a:gs pos="50000">
                    <a:schemeClr val="hlink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hlink">
                      <a:alpha val="55000"/>
                    </a:schemeClr>
                  </a:gs>
                </a:gsLst>
                <a:lin ang="5400000" scaled="1"/>
              </a:gradFill>
              <a:ln w="50800" algn="ctr">
                <a:round/>
                <a:headEnd/>
                <a:tailEnd/>
              </a:ln>
              <a:effectLst/>
              <a:scene3d>
                <a:camera prst="legacyPerspectiveBottom"/>
                <a:lightRig rig="legacyFlat3" dir="b"/>
              </a:scene3d>
              <a:sp3d extrusionH="18018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pic>
          <p:nvPicPr>
            <p:cNvPr id="61" name="Picture 17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8" name="Text Box 50"/>
          <p:cNvSpPr txBox="1">
            <a:spLocks noChangeArrowheads="1"/>
          </p:cNvSpPr>
          <p:nvPr/>
        </p:nvSpPr>
        <p:spPr bwMode="gray">
          <a:xfrm>
            <a:off x="4059238" y="5881113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 smtClean="0">
                <a:solidFill>
                  <a:srgbClr val="FFFFFF"/>
                </a:solidFill>
              </a:rPr>
              <a:t>7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843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AutoShape 3"/>
          <p:cNvSpPr>
            <a:spLocks noChangeArrowheads="1"/>
          </p:cNvSpPr>
          <p:nvPr/>
        </p:nvSpPr>
        <p:spPr bwMode="ltGray">
          <a:xfrm>
            <a:off x="2014538" y="1250156"/>
            <a:ext cx="5895975" cy="1225550"/>
          </a:xfrm>
          <a:prstGeom prst="roundRect">
            <a:avLst>
              <a:gd name="adj" fmla="val 16449"/>
            </a:avLst>
          </a:prstGeom>
          <a:gradFill rotWithShape="1">
            <a:gsLst>
              <a:gs pos="0">
                <a:srgbClr val="C0C0C0">
                  <a:gamma/>
                  <a:tint val="91765"/>
                  <a:invGamma/>
                </a:srgbClr>
              </a:gs>
              <a:gs pos="50000">
                <a:srgbClr val="C0C0C0">
                  <a:alpha val="30000"/>
                </a:srgbClr>
              </a:gs>
              <a:gs pos="100000">
                <a:srgbClr val="C0C0C0">
                  <a:gamma/>
                  <a:tint val="9176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6500" name="AutoShape 4"/>
          <p:cNvSpPr>
            <a:spLocks noChangeArrowheads="1"/>
          </p:cNvSpPr>
          <p:nvPr/>
        </p:nvSpPr>
        <p:spPr bwMode="ltGray">
          <a:xfrm>
            <a:off x="2044700" y="2697956"/>
            <a:ext cx="5853113" cy="1289050"/>
          </a:xfrm>
          <a:prstGeom prst="roundRect">
            <a:avLst>
              <a:gd name="adj" fmla="val 16227"/>
            </a:avLst>
          </a:prstGeom>
          <a:gradFill rotWithShape="1">
            <a:gsLst>
              <a:gs pos="0">
                <a:srgbClr val="C0C0C0">
                  <a:gamma/>
                  <a:tint val="91765"/>
                  <a:invGamma/>
                </a:srgbClr>
              </a:gs>
              <a:gs pos="50000">
                <a:srgbClr val="C0C0C0">
                  <a:alpha val="30000"/>
                </a:srgbClr>
              </a:gs>
              <a:gs pos="100000">
                <a:srgbClr val="C0C0C0">
                  <a:gamma/>
                  <a:tint val="9176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6501" name="AutoShape 5"/>
          <p:cNvSpPr>
            <a:spLocks noChangeArrowheads="1"/>
          </p:cNvSpPr>
          <p:nvPr/>
        </p:nvSpPr>
        <p:spPr bwMode="ltGray">
          <a:xfrm>
            <a:off x="2044700" y="4218114"/>
            <a:ext cx="5853113" cy="2411286"/>
          </a:xfrm>
          <a:prstGeom prst="roundRect">
            <a:avLst>
              <a:gd name="adj" fmla="val 22019"/>
            </a:avLst>
          </a:prstGeom>
          <a:gradFill rotWithShape="1">
            <a:gsLst>
              <a:gs pos="0">
                <a:srgbClr val="C0C0C0">
                  <a:gamma/>
                  <a:tint val="91765"/>
                  <a:invGamma/>
                </a:srgbClr>
              </a:gs>
              <a:gs pos="50000">
                <a:srgbClr val="C0C0C0">
                  <a:alpha val="30000"/>
                </a:srgbClr>
              </a:gs>
              <a:gs pos="100000">
                <a:srgbClr val="C0C0C0">
                  <a:gamma/>
                  <a:tint val="9176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gray">
          <a:xfrm>
            <a:off x="3198813" y="1526381"/>
            <a:ext cx="41798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8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Kegiatan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MBKM</a:t>
            </a:r>
          </a:p>
        </p:txBody>
      </p:sp>
      <p:sp>
        <p:nvSpPr>
          <p:cNvPr id="106504" name="AutoShape 8"/>
          <p:cNvSpPr>
            <a:spLocks noChangeArrowheads="1"/>
          </p:cNvSpPr>
          <p:nvPr/>
        </p:nvSpPr>
        <p:spPr bwMode="ltGray">
          <a:xfrm>
            <a:off x="1223963" y="1416844"/>
            <a:ext cx="1806575" cy="930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8824"/>
                  <a:invGamma/>
                </a:schemeClr>
              </a:gs>
            </a:gsLst>
            <a:path path="rect">
              <a:fillToRect l="100000" b="100000"/>
            </a:path>
          </a:grad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6506" name="Rectangle 10"/>
          <p:cNvSpPr>
            <a:spLocks noChangeArrowheads="1"/>
          </p:cNvSpPr>
          <p:nvPr/>
        </p:nvSpPr>
        <p:spPr bwMode="black">
          <a:xfrm>
            <a:off x="1250950" y="1659731"/>
            <a:ext cx="17303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Bentuk</a:t>
            </a:r>
            <a:r>
              <a:rPr kumimoji="0" lang="en-US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Kegiatan</a:t>
            </a:r>
            <a:r>
              <a:rPr kumimoji="0" lang="en-US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MBKM</a:t>
            </a:r>
          </a:p>
        </p:txBody>
      </p:sp>
      <p:sp>
        <p:nvSpPr>
          <p:cNvPr id="106508" name="AutoShape 12"/>
          <p:cNvSpPr>
            <a:spLocks noChangeArrowheads="1"/>
          </p:cNvSpPr>
          <p:nvPr/>
        </p:nvSpPr>
        <p:spPr bwMode="gray">
          <a:xfrm>
            <a:off x="1247775" y="2929064"/>
            <a:ext cx="1806575" cy="930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78824"/>
                  <a:invGamma/>
                </a:schemeClr>
              </a:gs>
            </a:gsLst>
            <a:path path="rect">
              <a:fillToRect l="100000" b="100000"/>
            </a:path>
          </a:grad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6511" name="AutoShape 15"/>
          <p:cNvSpPr>
            <a:spLocks noChangeArrowheads="1"/>
          </p:cNvSpPr>
          <p:nvPr/>
        </p:nvSpPr>
        <p:spPr bwMode="ltGray">
          <a:xfrm>
            <a:off x="1247775" y="4953000"/>
            <a:ext cx="1806575" cy="930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8824"/>
                  <a:invGamma/>
                </a:schemeClr>
              </a:gs>
            </a:gsLst>
            <a:path path="rect">
              <a:fillToRect l="100000" b="100000"/>
            </a:path>
          </a:grad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6513" name="Text Box 17"/>
          <p:cNvSpPr txBox="1">
            <a:spLocks noChangeArrowheads="1"/>
          </p:cNvSpPr>
          <p:nvPr/>
        </p:nvSpPr>
        <p:spPr bwMode="black">
          <a:xfrm>
            <a:off x="1270705" y="2982674"/>
            <a:ext cx="17430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Pelaksanaan</a:t>
            </a:r>
            <a:r>
              <a:rPr kumimoji="0" lang="en-US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Bentuk</a:t>
            </a:r>
            <a:r>
              <a:rPr kumimoji="0" lang="en-US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Kegiatan</a:t>
            </a:r>
            <a:r>
              <a:rPr kumimoji="0" lang="en-US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MBKM</a:t>
            </a:r>
          </a:p>
        </p:txBody>
      </p:sp>
      <p:sp>
        <p:nvSpPr>
          <p:cNvPr id="106514" name="Text Box 18"/>
          <p:cNvSpPr txBox="1">
            <a:spLocks noChangeArrowheads="1"/>
          </p:cNvSpPr>
          <p:nvPr/>
        </p:nvSpPr>
        <p:spPr bwMode="black">
          <a:xfrm>
            <a:off x="1293812" y="5145087"/>
            <a:ext cx="17113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en-US" sz="1600" b="1" dirty="0" err="1">
                <a:solidFill>
                  <a:srgbClr val="F8F8F8"/>
                </a:solidFill>
              </a:rPr>
              <a:t>Peran</a:t>
            </a:r>
            <a:r>
              <a:rPr lang="en-US" altLang="en-US" sz="1600" b="1" dirty="0">
                <a:solidFill>
                  <a:srgbClr val="F8F8F8"/>
                </a:solidFill>
              </a:rPr>
              <a:t> </a:t>
            </a:r>
            <a:r>
              <a:rPr lang="en-US" altLang="en-US" sz="1600" b="1" dirty="0" err="1">
                <a:solidFill>
                  <a:srgbClr val="F8F8F8"/>
                </a:solidFill>
              </a:rPr>
              <a:t>pihak-pihak</a:t>
            </a:r>
            <a:r>
              <a:rPr lang="en-US" altLang="en-US" sz="1600" b="1" dirty="0">
                <a:solidFill>
                  <a:srgbClr val="F8F8F8"/>
                </a:solidFill>
              </a:rPr>
              <a:t> </a:t>
            </a:r>
            <a:r>
              <a:rPr lang="en-US" altLang="en-US" sz="1600" b="1" dirty="0" err="1">
                <a:solidFill>
                  <a:srgbClr val="F8F8F8"/>
                </a:solidFill>
              </a:rPr>
              <a:t>terkait</a:t>
            </a:r>
            <a:endParaRPr kumimoji="0" lang="en-US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F8F8F8"/>
              </a:solidFill>
              <a:effectLst/>
              <a:uLnTx/>
              <a:uFillTx/>
            </a:endParaRPr>
          </a:p>
        </p:txBody>
      </p:sp>
      <p:sp>
        <p:nvSpPr>
          <p:cNvPr id="106515" name="Rectangle 19"/>
          <p:cNvSpPr>
            <a:spLocks noChangeArrowheads="1"/>
          </p:cNvSpPr>
          <p:nvPr/>
        </p:nvSpPr>
        <p:spPr bwMode="gray">
          <a:xfrm>
            <a:off x="3119991" y="2770981"/>
            <a:ext cx="477782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dirty="0" smtClean="0"/>
              <a:t>Program MBKM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kementrian</a:t>
            </a:r>
            <a:endParaRPr lang="en-US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dirty="0" smtClean="0"/>
              <a:t>Program MBKM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r>
              <a:rPr lang="en-US" dirty="0" smtClean="0"/>
              <a:t> non </a:t>
            </a:r>
            <a:r>
              <a:rPr lang="en-US" dirty="0" err="1" smtClean="0"/>
              <a:t>kementrian</a:t>
            </a:r>
            <a:r>
              <a:rPr lang="en-US" dirty="0" smtClean="0"/>
              <a:t>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dirty="0" smtClean="0"/>
              <a:t>Program MBKM </a:t>
            </a:r>
            <a:r>
              <a:rPr lang="en-US" dirty="0" err="1" smtClean="0"/>
              <a:t>mandiri</a:t>
            </a:r>
            <a:r>
              <a:rPr lang="en-US" dirty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/</a:t>
            </a:r>
            <a:r>
              <a:rPr lang="en-US" dirty="0" err="1"/>
              <a:t>F</a:t>
            </a:r>
            <a:r>
              <a:rPr lang="en-US" dirty="0" err="1" smtClean="0"/>
              <a:t>akultas</a:t>
            </a: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</a:endParaRPr>
          </a:p>
        </p:txBody>
      </p:sp>
      <p:sp>
        <p:nvSpPr>
          <p:cNvPr id="106516" name="Rectangle 20"/>
          <p:cNvSpPr>
            <a:spLocks noChangeArrowheads="1"/>
          </p:cNvSpPr>
          <p:nvPr/>
        </p:nvSpPr>
        <p:spPr bwMode="gray">
          <a:xfrm>
            <a:off x="3128604" y="4261071"/>
            <a:ext cx="464379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sv-SE" altLang="en-US" sz="1600" dirty="0" smtClean="0">
                <a:solidFill>
                  <a:srgbClr val="080808"/>
                </a:solidFill>
              </a:rPr>
              <a:t>Universitas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sv-SE" altLang="en-US" sz="1600" dirty="0" smtClean="0">
                <a:solidFill>
                  <a:srgbClr val="080808"/>
                </a:solidFill>
              </a:rPr>
              <a:t>Unit </a:t>
            </a:r>
            <a:r>
              <a:rPr lang="sv-SE" altLang="en-US" sz="1600" dirty="0">
                <a:solidFill>
                  <a:srgbClr val="080808"/>
                </a:solidFill>
              </a:rPr>
              <a:t>Pengelola MBKM Universitas </a:t>
            </a:r>
            <a:endParaRPr lang="sv-SE" altLang="en-US" sz="1600" dirty="0" smtClean="0">
              <a:solidFill>
                <a:srgbClr val="080808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sv-SE" altLang="en-US" sz="1600" dirty="0" smtClean="0">
                <a:solidFill>
                  <a:srgbClr val="080808"/>
                </a:solidFill>
              </a:rPr>
              <a:t>Fakultas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sv-SE" altLang="en-US" sz="1600" dirty="0" smtClean="0">
                <a:solidFill>
                  <a:srgbClr val="080808"/>
                </a:solidFill>
              </a:rPr>
              <a:t>Program </a:t>
            </a:r>
            <a:r>
              <a:rPr lang="sv-SE" altLang="en-US" sz="1600" dirty="0">
                <a:solidFill>
                  <a:srgbClr val="080808"/>
                </a:solidFill>
              </a:rPr>
              <a:t>Studi </a:t>
            </a:r>
            <a:endParaRPr lang="sv-SE" altLang="en-US" sz="1600" dirty="0" smtClean="0">
              <a:solidFill>
                <a:srgbClr val="080808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sv-SE" altLang="en-US" sz="1600" dirty="0" smtClean="0">
                <a:solidFill>
                  <a:srgbClr val="080808"/>
                </a:solidFill>
              </a:rPr>
              <a:t>Unit </a:t>
            </a:r>
            <a:r>
              <a:rPr lang="sv-SE" altLang="en-US" sz="1600" dirty="0">
                <a:solidFill>
                  <a:srgbClr val="080808"/>
                </a:solidFill>
              </a:rPr>
              <a:t>Pengelola MBKM Fakultas </a:t>
            </a:r>
            <a:endParaRPr lang="sv-SE" altLang="en-US" sz="1600" dirty="0" smtClean="0">
              <a:solidFill>
                <a:srgbClr val="080808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sv-SE" altLang="en-US" sz="1600" dirty="0" smtClean="0">
                <a:solidFill>
                  <a:srgbClr val="080808"/>
                </a:solidFill>
              </a:rPr>
              <a:t>Dosen </a:t>
            </a:r>
            <a:r>
              <a:rPr lang="sv-SE" altLang="en-US" sz="1600" dirty="0">
                <a:solidFill>
                  <a:srgbClr val="080808"/>
                </a:solidFill>
              </a:rPr>
              <a:t>Pembimbing </a:t>
            </a:r>
            <a:endParaRPr lang="sv-SE" altLang="en-US" sz="1600" dirty="0" smtClean="0">
              <a:solidFill>
                <a:srgbClr val="080808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sv-SE" altLang="en-US" sz="1600" dirty="0" smtClean="0">
                <a:solidFill>
                  <a:srgbClr val="080808"/>
                </a:solidFill>
              </a:rPr>
              <a:t>Mahasiswa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sv-SE" altLang="en-US" sz="1600" dirty="0" smtClean="0">
                <a:solidFill>
                  <a:srgbClr val="080808"/>
                </a:solidFill>
              </a:rPr>
              <a:t>Mitra </a:t>
            </a:r>
            <a:r>
              <a:rPr lang="sv-SE" altLang="en-US" sz="1600" dirty="0">
                <a:solidFill>
                  <a:srgbClr val="080808"/>
                </a:solidFill>
              </a:rPr>
              <a:t>Perguruan Tinggi </a:t>
            </a:r>
            <a:endParaRPr lang="sv-SE" altLang="en-US" sz="1600" dirty="0" smtClean="0">
              <a:solidFill>
                <a:srgbClr val="080808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sv-SE" altLang="en-US" sz="1600" dirty="0" smtClean="0">
                <a:solidFill>
                  <a:srgbClr val="080808"/>
                </a:solidFill>
              </a:rPr>
              <a:t>Mitra </a:t>
            </a:r>
            <a:r>
              <a:rPr lang="sv-SE" altLang="en-US" sz="1600" dirty="0">
                <a:solidFill>
                  <a:srgbClr val="080808"/>
                </a:solidFill>
              </a:rPr>
              <a:t>strategis di luar perguruan </a:t>
            </a:r>
            <a:r>
              <a:rPr lang="sv-SE" altLang="en-US" sz="1600" dirty="0" smtClean="0">
                <a:solidFill>
                  <a:srgbClr val="080808"/>
                </a:solidFill>
              </a:rPr>
              <a:t>tinggi</a:t>
            </a:r>
            <a:endParaRPr kumimoji="0" lang="en-US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</a:endParaRPr>
          </a:p>
        </p:txBody>
      </p:sp>
      <p:sp>
        <p:nvSpPr>
          <p:cNvPr id="1065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err="1" smtClean="0"/>
              <a:t>Penyelenggaraan</a:t>
            </a:r>
            <a:r>
              <a:rPr lang="en-US" altLang="en-US" sz="2400" dirty="0" smtClean="0"/>
              <a:t> Merdeka </a:t>
            </a:r>
            <a:r>
              <a:rPr lang="en-US" altLang="en-US" sz="2400" dirty="0" err="1" smtClean="0"/>
              <a:t>Belajar</a:t>
            </a:r>
            <a:r>
              <a:rPr lang="en-US" altLang="en-US" sz="2400" dirty="0" smtClean="0"/>
              <a:t> – </a:t>
            </a:r>
            <a:r>
              <a:rPr lang="en-US" altLang="en-US" sz="2400" dirty="0" err="1" smtClean="0"/>
              <a:t>Kampus</a:t>
            </a:r>
            <a:r>
              <a:rPr lang="en-US" altLang="en-US" sz="2400" dirty="0" smtClean="0"/>
              <a:t> Merdeka</a:t>
            </a:r>
            <a:endParaRPr lang="en-US" altLang="en-US" sz="2400" dirty="0"/>
          </a:p>
        </p:txBody>
      </p:sp>
      <p:pic>
        <p:nvPicPr>
          <p:cNvPr id="106519" name="Picture 23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443831"/>
            <a:ext cx="16891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20" name="Picture 2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2897981"/>
            <a:ext cx="16891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21" name="Picture 25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512" y="4987925"/>
            <a:ext cx="16891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50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AutoShape 3"/>
          <p:cNvSpPr>
            <a:spLocks noChangeArrowheads="1"/>
          </p:cNvSpPr>
          <p:nvPr/>
        </p:nvSpPr>
        <p:spPr bwMode="ltGray">
          <a:xfrm>
            <a:off x="2014538" y="2133600"/>
            <a:ext cx="5895975" cy="1225550"/>
          </a:xfrm>
          <a:prstGeom prst="roundRect">
            <a:avLst>
              <a:gd name="adj" fmla="val 16449"/>
            </a:avLst>
          </a:prstGeom>
          <a:gradFill rotWithShape="1">
            <a:gsLst>
              <a:gs pos="0">
                <a:srgbClr val="C0C0C0">
                  <a:gamma/>
                  <a:tint val="91765"/>
                  <a:invGamma/>
                </a:srgbClr>
              </a:gs>
              <a:gs pos="50000">
                <a:srgbClr val="C0C0C0">
                  <a:alpha val="30000"/>
                </a:srgbClr>
              </a:gs>
              <a:gs pos="100000">
                <a:srgbClr val="C0C0C0">
                  <a:gamma/>
                  <a:tint val="9176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6500" name="AutoShape 4"/>
          <p:cNvSpPr>
            <a:spLocks noChangeArrowheads="1"/>
          </p:cNvSpPr>
          <p:nvPr/>
        </p:nvSpPr>
        <p:spPr bwMode="ltGray">
          <a:xfrm>
            <a:off x="2044700" y="3581400"/>
            <a:ext cx="5853113" cy="1289050"/>
          </a:xfrm>
          <a:prstGeom prst="roundRect">
            <a:avLst>
              <a:gd name="adj" fmla="val 16227"/>
            </a:avLst>
          </a:prstGeom>
          <a:gradFill rotWithShape="1">
            <a:gsLst>
              <a:gs pos="0">
                <a:srgbClr val="C0C0C0">
                  <a:gamma/>
                  <a:tint val="91765"/>
                  <a:invGamma/>
                </a:srgbClr>
              </a:gs>
              <a:gs pos="50000">
                <a:srgbClr val="C0C0C0">
                  <a:alpha val="30000"/>
                </a:srgbClr>
              </a:gs>
              <a:gs pos="100000">
                <a:srgbClr val="C0C0C0">
                  <a:gamma/>
                  <a:tint val="9176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6501" name="AutoShape 5"/>
          <p:cNvSpPr>
            <a:spLocks noChangeArrowheads="1"/>
          </p:cNvSpPr>
          <p:nvPr/>
        </p:nvSpPr>
        <p:spPr bwMode="ltGray">
          <a:xfrm>
            <a:off x="2044700" y="5099050"/>
            <a:ext cx="5853113" cy="1225550"/>
          </a:xfrm>
          <a:prstGeom prst="roundRect">
            <a:avLst>
              <a:gd name="adj" fmla="val 22019"/>
            </a:avLst>
          </a:prstGeom>
          <a:gradFill rotWithShape="1">
            <a:gsLst>
              <a:gs pos="0">
                <a:srgbClr val="C0C0C0">
                  <a:gamma/>
                  <a:tint val="91765"/>
                  <a:invGamma/>
                </a:srgbClr>
              </a:gs>
              <a:gs pos="50000">
                <a:srgbClr val="C0C0C0">
                  <a:alpha val="30000"/>
                </a:srgbClr>
              </a:gs>
              <a:gs pos="100000">
                <a:srgbClr val="C0C0C0">
                  <a:gamma/>
                  <a:tint val="9176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gray">
          <a:xfrm>
            <a:off x="3174999" y="2185551"/>
            <a:ext cx="473551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MBKM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MBKM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MBKM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MBKM</a:t>
            </a:r>
          </a:p>
          <a:p>
            <a:pPr lvl="0"/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</a:endParaRPr>
          </a:p>
        </p:txBody>
      </p:sp>
      <p:sp>
        <p:nvSpPr>
          <p:cNvPr id="106504" name="AutoShape 8"/>
          <p:cNvSpPr>
            <a:spLocks noChangeArrowheads="1"/>
          </p:cNvSpPr>
          <p:nvPr/>
        </p:nvSpPr>
        <p:spPr bwMode="ltGray">
          <a:xfrm>
            <a:off x="1182688" y="2324405"/>
            <a:ext cx="1806575" cy="930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8824"/>
                  <a:invGamma/>
                </a:schemeClr>
              </a:gs>
            </a:gsLst>
            <a:path path="rect">
              <a:fillToRect l="100000" b="100000"/>
            </a:path>
          </a:grad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6506" name="Rectangle 10"/>
          <p:cNvSpPr>
            <a:spLocks noChangeArrowheads="1"/>
          </p:cNvSpPr>
          <p:nvPr/>
        </p:nvSpPr>
        <p:spPr bwMode="black">
          <a:xfrm>
            <a:off x="1170781" y="2396976"/>
            <a:ext cx="18303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en-US" altLang="en-US" sz="1600" b="1" dirty="0" err="1">
                <a:solidFill>
                  <a:srgbClr val="F8F8F8"/>
                </a:solidFill>
              </a:rPr>
              <a:t>Prosedur</a:t>
            </a:r>
            <a:r>
              <a:rPr lang="en-US" altLang="en-US" sz="1600" b="1" dirty="0">
                <a:solidFill>
                  <a:srgbClr val="F8F8F8"/>
                </a:solidFill>
              </a:rPr>
              <a:t> </a:t>
            </a:r>
            <a:r>
              <a:rPr lang="en-US" altLang="en-US" sz="1600" b="1" dirty="0" err="1">
                <a:solidFill>
                  <a:srgbClr val="F8F8F8"/>
                </a:solidFill>
              </a:rPr>
              <a:t>Umum</a:t>
            </a:r>
            <a:r>
              <a:rPr lang="en-US" altLang="en-US" sz="1600" b="1" dirty="0">
                <a:solidFill>
                  <a:srgbClr val="F8F8F8"/>
                </a:solidFill>
              </a:rPr>
              <a:t> </a:t>
            </a:r>
            <a:r>
              <a:rPr lang="en-US" altLang="en-US" sz="1600" b="1" dirty="0" err="1">
                <a:solidFill>
                  <a:srgbClr val="F8F8F8"/>
                </a:solidFill>
              </a:rPr>
              <a:t>Pelaksanaan</a:t>
            </a:r>
            <a:r>
              <a:rPr lang="en-US" altLang="en-US" sz="1600" b="1" dirty="0">
                <a:solidFill>
                  <a:srgbClr val="F8F8F8"/>
                </a:solidFill>
              </a:rPr>
              <a:t> MBKM</a:t>
            </a:r>
            <a:endParaRPr kumimoji="0" lang="en-US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F8F8F8"/>
              </a:solidFill>
              <a:effectLst/>
              <a:uLnTx/>
              <a:uFillTx/>
            </a:endParaRPr>
          </a:p>
        </p:txBody>
      </p:sp>
      <p:sp>
        <p:nvSpPr>
          <p:cNvPr id="106508" name="AutoShape 12"/>
          <p:cNvSpPr>
            <a:spLocks noChangeArrowheads="1"/>
          </p:cNvSpPr>
          <p:nvPr/>
        </p:nvSpPr>
        <p:spPr bwMode="gray">
          <a:xfrm>
            <a:off x="1247775" y="3748088"/>
            <a:ext cx="1806575" cy="930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78824"/>
                  <a:invGamma/>
                </a:schemeClr>
              </a:gs>
            </a:gsLst>
            <a:path path="rect">
              <a:fillToRect l="100000" b="100000"/>
            </a:path>
          </a:grad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6511" name="AutoShape 15"/>
          <p:cNvSpPr>
            <a:spLocks noChangeArrowheads="1"/>
          </p:cNvSpPr>
          <p:nvPr/>
        </p:nvSpPr>
        <p:spPr bwMode="ltGray">
          <a:xfrm>
            <a:off x="1236663" y="5241925"/>
            <a:ext cx="1806575" cy="930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8824"/>
                  <a:invGamma/>
                </a:schemeClr>
              </a:gs>
            </a:gsLst>
            <a:path path="rect">
              <a:fillToRect l="100000" b="100000"/>
            </a:path>
          </a:grad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6513" name="Text Box 17"/>
          <p:cNvSpPr txBox="1">
            <a:spLocks noChangeArrowheads="1"/>
          </p:cNvSpPr>
          <p:nvPr/>
        </p:nvSpPr>
        <p:spPr bwMode="black">
          <a:xfrm>
            <a:off x="1227234" y="3785950"/>
            <a:ext cx="18948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en-US" sz="1600" b="1" dirty="0" err="1">
                <a:solidFill>
                  <a:srgbClr val="F8F8F8"/>
                </a:solidFill>
              </a:rPr>
              <a:t>Mekanisme</a:t>
            </a:r>
            <a:r>
              <a:rPr lang="en-US" altLang="en-US" sz="1600" b="1" dirty="0">
                <a:solidFill>
                  <a:srgbClr val="F8F8F8"/>
                </a:solidFill>
              </a:rPr>
              <a:t> </a:t>
            </a:r>
            <a:r>
              <a:rPr lang="en-US" altLang="en-US" sz="1600" b="1" dirty="0" err="1">
                <a:solidFill>
                  <a:srgbClr val="F8F8F8"/>
                </a:solidFill>
              </a:rPr>
              <a:t>mahasiswa</a:t>
            </a:r>
            <a:r>
              <a:rPr lang="en-US" altLang="en-US" sz="1600" b="1" dirty="0">
                <a:solidFill>
                  <a:srgbClr val="F8F8F8"/>
                </a:solidFill>
              </a:rPr>
              <a:t> </a:t>
            </a:r>
            <a:r>
              <a:rPr lang="en-US" altLang="en-US" sz="1600" b="1" dirty="0" err="1">
                <a:solidFill>
                  <a:srgbClr val="F8F8F8"/>
                </a:solidFill>
              </a:rPr>
              <a:t>gugur</a:t>
            </a:r>
            <a:r>
              <a:rPr lang="en-US" altLang="en-US" sz="1600" b="1" dirty="0">
                <a:solidFill>
                  <a:srgbClr val="F8F8F8"/>
                </a:solidFill>
              </a:rPr>
              <a:t> </a:t>
            </a:r>
            <a:r>
              <a:rPr lang="en-US" altLang="en-US" sz="1600" b="1" dirty="0" err="1">
                <a:solidFill>
                  <a:srgbClr val="F8F8F8"/>
                </a:solidFill>
              </a:rPr>
              <a:t>dan</a:t>
            </a:r>
            <a:r>
              <a:rPr lang="en-US" altLang="en-US" sz="1600" b="1" dirty="0">
                <a:solidFill>
                  <a:srgbClr val="F8F8F8"/>
                </a:solidFill>
              </a:rPr>
              <a:t> </a:t>
            </a:r>
            <a:r>
              <a:rPr lang="en-US" altLang="en-US" sz="1600" b="1" dirty="0" err="1" smtClean="0">
                <a:solidFill>
                  <a:srgbClr val="F8F8F8"/>
                </a:solidFill>
              </a:rPr>
              <a:t>sanksi</a:t>
            </a:r>
            <a:endParaRPr kumimoji="0" lang="en-US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F8F8F8"/>
              </a:solidFill>
              <a:effectLst/>
              <a:uLnTx/>
              <a:uFillTx/>
            </a:endParaRPr>
          </a:p>
        </p:txBody>
      </p:sp>
      <p:sp>
        <p:nvSpPr>
          <p:cNvPr id="106514" name="Text Box 18"/>
          <p:cNvSpPr txBox="1">
            <a:spLocks noChangeArrowheads="1"/>
          </p:cNvSpPr>
          <p:nvPr/>
        </p:nvSpPr>
        <p:spPr bwMode="black">
          <a:xfrm>
            <a:off x="1255726" y="5362575"/>
            <a:ext cx="1711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Kriteria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Mitra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MBKM</a:t>
            </a:r>
          </a:p>
        </p:txBody>
      </p:sp>
      <p:sp>
        <p:nvSpPr>
          <p:cNvPr id="106515" name="Rectangle 19"/>
          <p:cNvSpPr>
            <a:spLocks noChangeArrowheads="1"/>
          </p:cNvSpPr>
          <p:nvPr/>
        </p:nvSpPr>
        <p:spPr bwMode="gray">
          <a:xfrm>
            <a:off x="3190081" y="3569404"/>
            <a:ext cx="4707732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600" dirty="0"/>
              <a:t>S</a:t>
            </a:r>
            <a:r>
              <a:rPr lang="sv-SE" sz="1600" dirty="0" smtClean="0"/>
              <a:t>akit yang tidak bisa mengikuti hampir 20% atau setara 1,5 bulan kegiatan MBKM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T</a:t>
            </a:r>
            <a:r>
              <a:rPr lang="en-US" sz="1600" dirty="0" err="1" smtClean="0"/>
              <a:t>idak</a:t>
            </a:r>
            <a:r>
              <a:rPr lang="en-US" sz="1600" dirty="0" smtClean="0"/>
              <a:t> </a:t>
            </a:r>
            <a:r>
              <a:rPr lang="en-US" sz="1600" dirty="0" err="1" smtClean="0"/>
              <a:t>mengikuti</a:t>
            </a:r>
            <a:r>
              <a:rPr lang="en-US" sz="1600" dirty="0" smtClean="0"/>
              <a:t> </a:t>
            </a:r>
            <a:r>
              <a:rPr lang="en-US" sz="1600" dirty="0" err="1" smtClean="0"/>
              <a:t>ketentuan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ada</a:t>
            </a:r>
            <a:r>
              <a:rPr lang="en-US" sz="1600" dirty="0" smtClean="0"/>
              <a:t> di </a:t>
            </a:r>
            <a:r>
              <a:rPr lang="en-US" sz="1600" dirty="0" err="1" smtClean="0"/>
              <a:t>panduan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mengikuti</a:t>
            </a:r>
            <a:r>
              <a:rPr lang="en-US" sz="1600" dirty="0" smtClean="0"/>
              <a:t> </a:t>
            </a:r>
            <a:r>
              <a:rPr lang="en-US" sz="1600" dirty="0" err="1" smtClean="0"/>
              <a:t>ketentuan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ada</a:t>
            </a:r>
            <a:r>
              <a:rPr lang="en-US" sz="1600" dirty="0" smtClean="0"/>
              <a:t> di </a:t>
            </a:r>
            <a:r>
              <a:rPr lang="en-US" sz="1600" dirty="0" err="1" smtClean="0"/>
              <a:t>mitra</a:t>
            </a:r>
            <a:r>
              <a:rPr lang="en-US" sz="1600" dirty="0" smtClean="0"/>
              <a:t> (</a:t>
            </a:r>
            <a:r>
              <a:rPr lang="en-US" sz="1600" dirty="0" err="1" smtClean="0"/>
              <a:t>industri</a:t>
            </a:r>
            <a:r>
              <a:rPr lang="en-US" sz="1600" dirty="0" smtClean="0"/>
              <a:t>) </a:t>
            </a:r>
          </a:p>
          <a:p>
            <a:pPr lvl="0"/>
            <a:endParaRPr kumimoji="0" lang="en-US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</a:endParaRPr>
          </a:p>
        </p:txBody>
      </p:sp>
      <p:sp>
        <p:nvSpPr>
          <p:cNvPr id="106516" name="Rectangle 20"/>
          <p:cNvSpPr>
            <a:spLocks noChangeArrowheads="1"/>
          </p:cNvSpPr>
          <p:nvPr/>
        </p:nvSpPr>
        <p:spPr bwMode="gray">
          <a:xfrm>
            <a:off x="3198813" y="5362575"/>
            <a:ext cx="39544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Memiliki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persyaratan</a:t>
            </a:r>
            <a:r>
              <a:rPr kumimoji="0" lang="en-US" alt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sebagai</a:t>
            </a:r>
            <a:r>
              <a:rPr kumimoji="0" lang="en-US" alt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mitra</a:t>
            </a:r>
            <a:r>
              <a:rPr kumimoji="0" lang="en-US" alt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sesuai</a:t>
            </a:r>
            <a:r>
              <a:rPr kumimoji="0" lang="en-US" alt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panduan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6519" name="Picture 23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327275"/>
            <a:ext cx="16891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20" name="Picture 2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3781425"/>
            <a:ext cx="16891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21" name="Picture 25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276850"/>
            <a:ext cx="16891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22"/>
          <p:cNvSpPr>
            <a:spLocks noGrp="1" noChangeArrowheads="1"/>
          </p:cNvSpPr>
          <p:nvPr>
            <p:ph type="title"/>
          </p:nvPr>
        </p:nvSpPr>
        <p:spPr>
          <a:xfrm>
            <a:off x="903288" y="198438"/>
            <a:ext cx="6302375" cy="1143000"/>
          </a:xfrm>
        </p:spPr>
        <p:txBody>
          <a:bodyPr/>
          <a:lstStyle/>
          <a:p>
            <a:r>
              <a:rPr lang="en-US" altLang="en-US" sz="2400" dirty="0" err="1" smtClean="0"/>
              <a:t>Penyelenggaraan</a:t>
            </a:r>
            <a:r>
              <a:rPr lang="en-US" altLang="en-US" sz="2400" dirty="0" smtClean="0"/>
              <a:t> Merdeka </a:t>
            </a:r>
            <a:r>
              <a:rPr lang="en-US" altLang="en-US" sz="2400" dirty="0" err="1" smtClean="0"/>
              <a:t>Belajar</a:t>
            </a:r>
            <a:r>
              <a:rPr lang="en-US" altLang="en-US" sz="2400" dirty="0" smtClean="0"/>
              <a:t> – </a:t>
            </a:r>
            <a:r>
              <a:rPr lang="en-US" altLang="en-US" sz="2400" dirty="0" err="1" smtClean="0"/>
              <a:t>Kampus</a:t>
            </a:r>
            <a:r>
              <a:rPr lang="en-US" altLang="en-US" sz="2400" dirty="0" smtClean="0"/>
              <a:t> Merdeka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3635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2"/>
          <p:cNvSpPr>
            <a:spLocks noGrp="1" noChangeArrowheads="1"/>
          </p:cNvSpPr>
          <p:nvPr>
            <p:ph type="title"/>
          </p:nvPr>
        </p:nvSpPr>
        <p:spPr>
          <a:xfrm>
            <a:off x="903288" y="198438"/>
            <a:ext cx="6302375" cy="1143000"/>
          </a:xfrm>
        </p:spPr>
        <p:txBody>
          <a:bodyPr/>
          <a:lstStyle/>
          <a:p>
            <a:r>
              <a:rPr lang="en-US" altLang="en-US" sz="2400" dirty="0" err="1" smtClean="0"/>
              <a:t>Penyelenggaraan</a:t>
            </a:r>
            <a:r>
              <a:rPr lang="en-US" altLang="en-US" sz="2400" dirty="0" smtClean="0"/>
              <a:t> Merdeka </a:t>
            </a:r>
            <a:r>
              <a:rPr lang="en-US" altLang="en-US" sz="2400" dirty="0" err="1" smtClean="0"/>
              <a:t>Belajar</a:t>
            </a:r>
            <a:r>
              <a:rPr lang="en-US" altLang="en-US" sz="2400" dirty="0" smtClean="0"/>
              <a:t> – </a:t>
            </a:r>
            <a:r>
              <a:rPr lang="en-US" altLang="en-US" sz="2400" dirty="0" err="1" smtClean="0"/>
              <a:t>Kampus</a:t>
            </a:r>
            <a:r>
              <a:rPr lang="en-US" altLang="en-US" sz="2400" dirty="0" smtClean="0"/>
              <a:t> Merdeka</a:t>
            </a:r>
            <a:endParaRPr lang="en-US" altLang="en-US" sz="2400" dirty="0"/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ltGray">
          <a:xfrm>
            <a:off x="1752600" y="2133600"/>
            <a:ext cx="5853113" cy="1676400"/>
          </a:xfrm>
          <a:prstGeom prst="roundRect">
            <a:avLst>
              <a:gd name="adj" fmla="val 22019"/>
            </a:avLst>
          </a:prstGeom>
          <a:gradFill rotWithShape="1">
            <a:gsLst>
              <a:gs pos="0">
                <a:srgbClr val="C0C0C0">
                  <a:gamma/>
                  <a:tint val="91765"/>
                  <a:invGamma/>
                </a:srgbClr>
              </a:gs>
              <a:gs pos="50000">
                <a:srgbClr val="C0C0C0">
                  <a:alpha val="30000"/>
                </a:srgbClr>
              </a:gs>
              <a:gs pos="100000">
                <a:srgbClr val="C0C0C0">
                  <a:gamma/>
                  <a:tint val="9176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" name="AutoShape 15"/>
          <p:cNvSpPr>
            <a:spLocks noChangeArrowheads="1"/>
          </p:cNvSpPr>
          <p:nvPr/>
        </p:nvSpPr>
        <p:spPr bwMode="ltGray">
          <a:xfrm>
            <a:off x="942976" y="2549525"/>
            <a:ext cx="1806575" cy="930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8824"/>
                  <a:invGamma/>
                </a:schemeClr>
              </a:gs>
            </a:gsLst>
            <a:path path="rect">
              <a:fillToRect l="100000" b="100000"/>
            </a:path>
          </a:grad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black">
          <a:xfrm>
            <a:off x="990600" y="2617857"/>
            <a:ext cx="171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Model </a:t>
            </a:r>
            <a:r>
              <a:rPr kumimoji="0" lang="en-US" alt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Kegiatan</a:t>
            </a:r>
            <a:r>
              <a:rPr kumimoji="0" lang="en-US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Pembelajaran</a:t>
            </a:r>
            <a:r>
              <a:rPr kumimoji="0" lang="en-US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MBKM</a:t>
            </a:r>
          </a:p>
        </p:txBody>
      </p:sp>
      <p:sp>
        <p:nvSpPr>
          <p:cNvPr id="34" name="Rectangle 20"/>
          <p:cNvSpPr>
            <a:spLocks noChangeArrowheads="1"/>
          </p:cNvSpPr>
          <p:nvPr/>
        </p:nvSpPr>
        <p:spPr bwMode="gray">
          <a:xfrm>
            <a:off x="2808288" y="2133600"/>
            <a:ext cx="4583112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1400" dirty="0" err="1" smtClean="0"/>
              <a:t>Pembelajaran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Program </a:t>
            </a:r>
            <a:r>
              <a:rPr lang="en-US" sz="1400" dirty="0" err="1" smtClean="0"/>
              <a:t>Studi</a:t>
            </a:r>
            <a:r>
              <a:rPr lang="en-US" sz="1400" dirty="0" smtClean="0"/>
              <a:t> lain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Perguruan</a:t>
            </a:r>
            <a:r>
              <a:rPr lang="en-US" sz="1400" dirty="0" smtClean="0"/>
              <a:t> Tinggi yang </a:t>
            </a:r>
            <a:r>
              <a:rPr lang="en-US" sz="1400" dirty="0" err="1" smtClean="0"/>
              <a:t>sama</a:t>
            </a:r>
            <a:r>
              <a:rPr lang="en-US" sz="1400" dirty="0" smtClean="0"/>
              <a:t>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1400" dirty="0" err="1" smtClean="0"/>
              <a:t>Pembelajaran</a:t>
            </a:r>
            <a:r>
              <a:rPr lang="en-US" sz="1400" dirty="0" smtClean="0"/>
              <a:t> </a:t>
            </a:r>
            <a:r>
              <a:rPr lang="en-US" sz="1400" dirty="0" err="1" smtClean="0"/>
              <a:t>Mahasiswa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Program </a:t>
            </a:r>
            <a:r>
              <a:rPr lang="en-US" sz="1400" dirty="0" err="1" smtClean="0"/>
              <a:t>Studi</a:t>
            </a:r>
            <a:r>
              <a:rPr lang="en-US" sz="1400" dirty="0" smtClean="0"/>
              <a:t> yang </a:t>
            </a:r>
            <a:r>
              <a:rPr lang="en-US" sz="1400" dirty="0" err="1" smtClean="0"/>
              <a:t>sama</a:t>
            </a:r>
            <a:r>
              <a:rPr lang="en-US" sz="1400" dirty="0" smtClean="0"/>
              <a:t> di </a:t>
            </a:r>
            <a:r>
              <a:rPr lang="en-US" sz="1400" dirty="0" err="1" smtClean="0"/>
              <a:t>luar</a:t>
            </a:r>
            <a:r>
              <a:rPr lang="en-US" sz="1400" dirty="0" smtClean="0"/>
              <a:t> UYP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1400" dirty="0" err="1" smtClean="0"/>
              <a:t>Permbelajaran</a:t>
            </a:r>
            <a:r>
              <a:rPr lang="en-US" sz="1400" dirty="0" smtClean="0"/>
              <a:t> </a:t>
            </a:r>
            <a:r>
              <a:rPr lang="en-US" sz="1400" dirty="0" err="1" smtClean="0"/>
              <a:t>Mahasiswa</a:t>
            </a:r>
            <a:r>
              <a:rPr lang="en-US" sz="1400" dirty="0" smtClean="0"/>
              <a:t> </a:t>
            </a:r>
            <a:r>
              <a:rPr lang="en-US" sz="1400" dirty="0" err="1" smtClean="0"/>
              <a:t>antar</a:t>
            </a:r>
            <a:r>
              <a:rPr lang="en-US" sz="1400" dirty="0" smtClean="0"/>
              <a:t> Program </a:t>
            </a:r>
            <a:r>
              <a:rPr lang="en-US" sz="1400" dirty="0" err="1" smtClean="0"/>
              <a:t>Studi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berbeda</a:t>
            </a:r>
            <a:r>
              <a:rPr lang="en-US" sz="1400" dirty="0" smtClean="0"/>
              <a:t> di </a:t>
            </a:r>
            <a:r>
              <a:rPr lang="en-US" sz="1400" dirty="0" err="1" smtClean="0"/>
              <a:t>luar</a:t>
            </a:r>
            <a:r>
              <a:rPr lang="en-US" sz="1400" dirty="0" smtClean="0"/>
              <a:t> UYP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1400" dirty="0" err="1" smtClean="0"/>
              <a:t>Pembelajaran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lembaga</a:t>
            </a:r>
            <a:r>
              <a:rPr lang="en-US" sz="1400" dirty="0" smtClean="0"/>
              <a:t> non </a:t>
            </a:r>
            <a:r>
              <a:rPr lang="en-US" sz="1400" dirty="0" err="1" smtClean="0"/>
              <a:t>Perguruan</a:t>
            </a:r>
            <a:r>
              <a:rPr lang="en-US" sz="1400" dirty="0" smtClean="0"/>
              <a:t> Tinggi</a:t>
            </a:r>
            <a:endParaRPr kumimoji="0" lang="en-US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</a:endParaRPr>
          </a:p>
        </p:txBody>
      </p:sp>
      <p:pic>
        <p:nvPicPr>
          <p:cNvPr id="35" name="Picture 25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3" y="2584450"/>
            <a:ext cx="16891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670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1876425" y="3521075"/>
            <a:ext cx="5311775" cy="688975"/>
            <a:chOff x="720" y="1392"/>
            <a:chExt cx="4058" cy="480"/>
          </a:xfrm>
        </p:grpSpPr>
        <p:sp>
          <p:nvSpPr>
            <p:cNvPr id="69635" name="AutoShape 3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636" name="Group 4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9637" name="AutoShape 5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38" name="AutoShape 6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9639" name="Group 7"/>
          <p:cNvGrpSpPr>
            <a:grpSpLocks/>
          </p:cNvGrpSpPr>
          <p:nvPr/>
        </p:nvGrpSpPr>
        <p:grpSpPr bwMode="auto">
          <a:xfrm>
            <a:off x="1876425" y="4386263"/>
            <a:ext cx="5311775" cy="688975"/>
            <a:chOff x="720" y="1392"/>
            <a:chExt cx="4058" cy="480"/>
          </a:xfrm>
        </p:grpSpPr>
        <p:sp>
          <p:nvSpPr>
            <p:cNvPr id="69640" name="AutoShape 8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641" name="Group 9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9642" name="AutoShape 10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43" name="AutoShape 11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9644" name="Group 12"/>
          <p:cNvGrpSpPr>
            <a:grpSpLocks/>
          </p:cNvGrpSpPr>
          <p:nvPr/>
        </p:nvGrpSpPr>
        <p:grpSpPr bwMode="auto">
          <a:xfrm>
            <a:off x="1876425" y="5243513"/>
            <a:ext cx="5311775" cy="688975"/>
            <a:chOff x="720" y="1392"/>
            <a:chExt cx="4058" cy="480"/>
          </a:xfrm>
        </p:grpSpPr>
        <p:sp>
          <p:nvSpPr>
            <p:cNvPr id="69645" name="AutoShape 13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shade val="92157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646" name="Group 14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9647" name="AutoShape 15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alpha val="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48" name="AutoShape 16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9649" name="Group 17"/>
          <p:cNvGrpSpPr>
            <a:grpSpLocks/>
          </p:cNvGrpSpPr>
          <p:nvPr/>
        </p:nvGrpSpPr>
        <p:grpSpPr bwMode="auto">
          <a:xfrm>
            <a:off x="1876425" y="2657475"/>
            <a:ext cx="5311775" cy="688975"/>
            <a:chOff x="720" y="1392"/>
            <a:chExt cx="4058" cy="480"/>
          </a:xfrm>
        </p:grpSpPr>
        <p:sp>
          <p:nvSpPr>
            <p:cNvPr id="69650" name="AutoShape 18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651" name="Group 19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9652" name="AutoShape 20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3" name="AutoShape 21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654" name="Text Box 22"/>
          <p:cNvSpPr txBox="1">
            <a:spLocks noChangeArrowheads="1"/>
          </p:cNvSpPr>
          <p:nvPr/>
        </p:nvSpPr>
        <p:spPr bwMode="black">
          <a:xfrm>
            <a:off x="2343150" y="277177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9292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tx1"/>
              </a:buClr>
            </a:pPr>
            <a:r>
              <a:rPr lang="en-US" altLang="en-US" sz="2400" b="1" dirty="0" err="1" smtClean="0">
                <a:solidFill>
                  <a:srgbClr val="FFFFFF"/>
                </a:solidFill>
              </a:rPr>
              <a:t>Kebijakan</a:t>
            </a:r>
            <a:r>
              <a:rPr lang="en-US" altLang="en-US" sz="2400" b="1" dirty="0" smtClean="0">
                <a:solidFill>
                  <a:srgbClr val="FFFFFF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FF"/>
                </a:solidFill>
              </a:rPr>
              <a:t>dan</a:t>
            </a:r>
            <a:r>
              <a:rPr lang="en-US" altLang="en-US" sz="2400" b="1" dirty="0" smtClean="0">
                <a:solidFill>
                  <a:srgbClr val="FFFFFF"/>
                </a:solidFill>
              </a:rPr>
              <a:t> Manual </a:t>
            </a:r>
            <a:r>
              <a:rPr lang="en-US" altLang="en-US" sz="2400" b="1" dirty="0" err="1" smtClean="0">
                <a:solidFill>
                  <a:srgbClr val="FFFFFF"/>
                </a:solidFill>
              </a:rPr>
              <a:t>Mutu</a:t>
            </a:r>
            <a:endParaRPr lang="en-US" altLang="en-US" sz="2400" b="1" dirty="0">
              <a:solidFill>
                <a:srgbClr val="FFFFFF"/>
              </a:solidFill>
            </a:endParaRP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black">
          <a:xfrm>
            <a:off x="2354263" y="36290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9292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tx1"/>
              </a:buClr>
            </a:pPr>
            <a:r>
              <a:rPr lang="en-US" altLang="en-US" sz="2400" b="1" dirty="0" err="1" smtClean="0">
                <a:solidFill>
                  <a:srgbClr val="FFFFFF"/>
                </a:solidFill>
              </a:rPr>
              <a:t>Mutu</a:t>
            </a:r>
            <a:r>
              <a:rPr lang="en-US" altLang="en-US" sz="2400" b="1" dirty="0" smtClean="0">
                <a:solidFill>
                  <a:srgbClr val="FFFFFF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FF"/>
                </a:solidFill>
              </a:rPr>
              <a:t>Pelaksanaan</a:t>
            </a:r>
            <a:endParaRPr lang="en-US" altLang="en-US" sz="2400" b="1" dirty="0">
              <a:solidFill>
                <a:srgbClr val="FFFFFF"/>
              </a:solidFill>
            </a:endParaRP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black">
          <a:xfrm>
            <a:off x="2354263" y="4487863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9292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tx1"/>
              </a:buClr>
            </a:pPr>
            <a:r>
              <a:rPr lang="en-US" altLang="en-US" sz="2400" b="1" dirty="0" smtClean="0">
                <a:solidFill>
                  <a:srgbClr val="FFFFFF"/>
                </a:solidFill>
              </a:rPr>
              <a:t>Monitoring </a:t>
            </a:r>
            <a:r>
              <a:rPr lang="en-US" altLang="en-US" sz="2400" b="1" dirty="0" err="1" smtClean="0">
                <a:solidFill>
                  <a:srgbClr val="FFFFFF"/>
                </a:solidFill>
              </a:rPr>
              <a:t>dan</a:t>
            </a:r>
            <a:r>
              <a:rPr lang="en-US" altLang="en-US" sz="2400" b="1" dirty="0" smtClean="0">
                <a:solidFill>
                  <a:srgbClr val="FFFFFF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FF"/>
                </a:solidFill>
              </a:rPr>
              <a:t>Evaluasi</a:t>
            </a:r>
            <a:endParaRPr lang="en-US" altLang="en-US" sz="2400" b="1" dirty="0">
              <a:solidFill>
                <a:srgbClr val="FFFFFF"/>
              </a:solidFill>
            </a:endParaRPr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black">
          <a:xfrm>
            <a:off x="2354263" y="5335588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9292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tx1"/>
              </a:buClr>
            </a:pPr>
            <a:r>
              <a:rPr lang="en-US" altLang="en-US" sz="2400" b="1" dirty="0" err="1" smtClean="0">
                <a:solidFill>
                  <a:srgbClr val="FFFFFF"/>
                </a:solidFill>
              </a:rPr>
              <a:t>Penilaian</a:t>
            </a:r>
            <a:endParaRPr lang="en-US" altLang="en-US" sz="2400" b="1" dirty="0">
              <a:solidFill>
                <a:srgbClr val="FFFFFF"/>
              </a:solidFill>
            </a:endParaRPr>
          </a:p>
        </p:txBody>
      </p:sp>
      <p:pic>
        <p:nvPicPr>
          <p:cNvPr id="69659" name="Picture 27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06" t="64474" r="19473"/>
          <a:stretch>
            <a:fillRect/>
          </a:stretch>
        </p:blipFill>
        <p:spPr bwMode="auto">
          <a:xfrm>
            <a:off x="1676400" y="5207000"/>
            <a:ext cx="792163" cy="94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60" name="Picture 28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06" t="64474" r="19473"/>
          <a:stretch>
            <a:fillRect/>
          </a:stretch>
        </p:blipFill>
        <p:spPr bwMode="auto">
          <a:xfrm>
            <a:off x="1692275" y="4360863"/>
            <a:ext cx="792163" cy="94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61" name="Picture 29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06" t="64474" r="19473"/>
          <a:stretch>
            <a:fillRect/>
          </a:stretch>
        </p:blipFill>
        <p:spPr bwMode="auto">
          <a:xfrm>
            <a:off x="1692275" y="3509963"/>
            <a:ext cx="792163" cy="94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62" name="Picture 30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06" t="64474" r="19473"/>
          <a:stretch>
            <a:fillRect/>
          </a:stretch>
        </p:blipFill>
        <p:spPr bwMode="auto">
          <a:xfrm>
            <a:off x="1681163" y="2652713"/>
            <a:ext cx="792162" cy="94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63" name="Text Box 31"/>
          <p:cNvSpPr txBox="1">
            <a:spLocks noChangeArrowheads="1"/>
          </p:cNvSpPr>
          <p:nvPr/>
        </p:nvSpPr>
        <p:spPr bwMode="gray">
          <a:xfrm>
            <a:off x="2022475" y="534352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4</a:t>
            </a:r>
          </a:p>
        </p:txBody>
      </p:sp>
      <p:sp>
        <p:nvSpPr>
          <p:cNvPr id="69664" name="Text Box 32"/>
          <p:cNvSpPr txBox="1">
            <a:spLocks noChangeArrowheads="1"/>
          </p:cNvSpPr>
          <p:nvPr/>
        </p:nvSpPr>
        <p:spPr bwMode="gray">
          <a:xfrm>
            <a:off x="2001838" y="27495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1</a:t>
            </a:r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gray">
          <a:xfrm>
            <a:off x="2014538" y="360838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2</a:t>
            </a:r>
          </a:p>
        </p:txBody>
      </p:sp>
      <p:sp>
        <p:nvSpPr>
          <p:cNvPr id="69666" name="Text Box 34"/>
          <p:cNvSpPr txBox="1">
            <a:spLocks noChangeArrowheads="1"/>
          </p:cNvSpPr>
          <p:nvPr/>
        </p:nvSpPr>
        <p:spPr bwMode="gray">
          <a:xfrm>
            <a:off x="2014538" y="4495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3</a:t>
            </a:r>
          </a:p>
        </p:txBody>
      </p:sp>
      <p:sp>
        <p:nvSpPr>
          <p:cNvPr id="69667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Penjaminan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Mutu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5220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Lampiran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82296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Form-form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MBKM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MBKM UYP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08130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Daftar</a:t>
            </a:r>
            <a:r>
              <a:rPr lang="en-US" sz="2000" dirty="0" smtClean="0"/>
              <a:t> </a:t>
            </a:r>
            <a:r>
              <a:rPr lang="en-US" sz="2000" dirty="0" err="1" smtClean="0"/>
              <a:t>konversi</a:t>
            </a:r>
            <a:r>
              <a:rPr lang="en-US" sz="2000" dirty="0" smtClean="0"/>
              <a:t> MK program </a:t>
            </a:r>
            <a:r>
              <a:rPr lang="en-US" sz="2000" dirty="0" err="1" smtClean="0"/>
              <a:t>magang</a:t>
            </a:r>
            <a:r>
              <a:rPr lang="en-US" sz="2000" dirty="0" smtClean="0"/>
              <a:t> MBKM</a:t>
            </a:r>
            <a:endParaRPr lang="en-US" sz="2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8524" t="15152" r="10224" b="42168"/>
          <a:stretch/>
        </p:blipFill>
        <p:spPr>
          <a:xfrm>
            <a:off x="685800" y="1324872"/>
            <a:ext cx="5943600" cy="3018528"/>
          </a:xfrm>
          <a:prstGeom prst="rect">
            <a:avLst/>
          </a:prstGeom>
        </p:spPr>
      </p:pic>
      <p:pic>
        <p:nvPicPr>
          <p:cNvPr id="8" name="Content Placeholder 6"/>
          <p:cNvPicPr>
            <a:picLocks noChangeAspect="1"/>
          </p:cNvPicPr>
          <p:nvPr/>
        </p:nvPicPr>
        <p:blipFill rotWithShape="1">
          <a:blip r:embed="rId2"/>
          <a:srcRect l="59336" t="78083" r="10630" b="5717"/>
          <a:stretch/>
        </p:blipFill>
        <p:spPr bwMode="gray">
          <a:xfrm>
            <a:off x="838200" y="4267200"/>
            <a:ext cx="5715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15341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B4E3EE"/>
      </a:lt1>
      <a:dk2>
        <a:srgbClr val="189180"/>
      </a:dk2>
      <a:lt2>
        <a:srgbClr val="808080"/>
      </a:lt2>
      <a:accent1>
        <a:srgbClr val="FF7F00"/>
      </a:accent1>
      <a:accent2>
        <a:srgbClr val="B3DC27"/>
      </a:accent2>
      <a:accent3>
        <a:srgbClr val="D6EFF5"/>
      </a:accent3>
      <a:accent4>
        <a:srgbClr val="000000"/>
      </a:accent4>
      <a:accent5>
        <a:srgbClr val="FFC0AA"/>
      </a:accent5>
      <a:accent6>
        <a:srgbClr val="A2C722"/>
      </a:accent6>
      <a:hlink>
        <a:srgbClr val="6FB9D7"/>
      </a:hlink>
      <a:folHlink>
        <a:srgbClr val="F93D1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B4E3EE"/>
        </a:lt1>
        <a:dk2>
          <a:srgbClr val="189180"/>
        </a:dk2>
        <a:lt2>
          <a:srgbClr val="808080"/>
        </a:lt2>
        <a:accent1>
          <a:srgbClr val="FF7F00"/>
        </a:accent1>
        <a:accent2>
          <a:srgbClr val="B3DC27"/>
        </a:accent2>
        <a:accent3>
          <a:srgbClr val="D6EFF5"/>
        </a:accent3>
        <a:accent4>
          <a:srgbClr val="000000"/>
        </a:accent4>
        <a:accent5>
          <a:srgbClr val="FFC0AA"/>
        </a:accent5>
        <a:accent6>
          <a:srgbClr val="A2C722"/>
        </a:accent6>
        <a:hlink>
          <a:srgbClr val="6FB9D7"/>
        </a:hlink>
        <a:folHlink>
          <a:srgbClr val="F93D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EE384"/>
        </a:lt1>
        <a:dk2>
          <a:srgbClr val="FD8334"/>
        </a:dk2>
        <a:lt2>
          <a:srgbClr val="808080"/>
        </a:lt2>
        <a:accent1>
          <a:srgbClr val="F98EB2"/>
        </a:accent1>
        <a:accent2>
          <a:srgbClr val="FCB43E"/>
        </a:accent2>
        <a:accent3>
          <a:srgbClr val="FEEFC2"/>
        </a:accent3>
        <a:accent4>
          <a:srgbClr val="000000"/>
        </a:accent4>
        <a:accent5>
          <a:srgbClr val="FBC6D5"/>
        </a:accent5>
        <a:accent6>
          <a:srgbClr val="E4A337"/>
        </a:accent6>
        <a:hlink>
          <a:srgbClr val="FA6D73"/>
        </a:hlink>
        <a:folHlink>
          <a:srgbClr val="D264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4E1EE"/>
        </a:lt1>
        <a:dk2>
          <a:srgbClr val="2F84AF"/>
        </a:dk2>
        <a:lt2>
          <a:srgbClr val="808080"/>
        </a:lt2>
        <a:accent1>
          <a:srgbClr val="9899C1"/>
        </a:accent1>
        <a:accent2>
          <a:srgbClr val="4BBAC3"/>
        </a:accent2>
        <a:accent3>
          <a:srgbClr val="E6EEF5"/>
        </a:accent3>
        <a:accent4>
          <a:srgbClr val="000000"/>
        </a:accent4>
        <a:accent5>
          <a:srgbClr val="CACADD"/>
        </a:accent5>
        <a:accent6>
          <a:srgbClr val="43A8B0"/>
        </a:accent6>
        <a:hlink>
          <a:srgbClr val="7AC5B9"/>
        </a:hlink>
        <a:folHlink>
          <a:srgbClr val="719FC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576TGp_report_light</Template>
  <TotalTime>184</TotalTime>
  <Words>273</Words>
  <Application>Microsoft Office PowerPoint</Application>
  <PresentationFormat>On-screen Show (4:3)</PresentationFormat>
  <Paragraphs>74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Times New Roman</vt:lpstr>
      <vt:lpstr>Wingdings</vt:lpstr>
      <vt:lpstr>Default Design</vt:lpstr>
      <vt:lpstr>Panduan Merdeka Belajar Kampus Merdeka</vt:lpstr>
      <vt:lpstr>Pendahuluan</vt:lpstr>
      <vt:lpstr>Penyelenggaraan Merdeka Belajar – Kampus Merdeka</vt:lpstr>
      <vt:lpstr>Penyelenggaraan Merdeka Belajar – Kampus Merdeka</vt:lpstr>
      <vt:lpstr>Penyelenggaraan Merdeka Belajar – Kampus Merdeka</vt:lpstr>
      <vt:lpstr>Penyelenggaraan Merdeka Belajar – Kampus Merdeka</vt:lpstr>
      <vt:lpstr>Penjaminan Mutu</vt:lpstr>
      <vt:lpstr>Lampiran</vt:lpstr>
      <vt:lpstr>Daftar konversi MK program magang MBKM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Panduan Merdeka Belajar Kampus Merdeka</dc:title>
  <dc:creator>User</dc:creator>
  <cp:lastModifiedBy>User</cp:lastModifiedBy>
  <cp:revision>11</cp:revision>
  <dcterms:created xsi:type="dcterms:W3CDTF">2023-07-26T09:52:03Z</dcterms:created>
  <dcterms:modified xsi:type="dcterms:W3CDTF">2023-07-26T12:56:44Z</dcterms:modified>
</cp:coreProperties>
</file>